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0" r:id="rId4"/>
    <p:sldId id="263" r:id="rId5"/>
    <p:sldId id="258" r:id="rId6"/>
    <p:sldId id="269" r:id="rId7"/>
    <p:sldId id="268" r:id="rId8"/>
    <p:sldId id="266" r:id="rId9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727"/>
    <a:srgbClr val="2D3F33"/>
    <a:srgbClr val="334739"/>
    <a:srgbClr val="384E3F"/>
    <a:srgbClr val="415A49"/>
    <a:srgbClr val="5D743F"/>
    <a:srgbClr val="D0D8AC"/>
    <a:srgbClr val="BDE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24" autoAdjust="0"/>
  </p:normalViewPr>
  <p:slideViewPr>
    <p:cSldViewPr>
      <p:cViewPr varScale="1">
        <p:scale>
          <a:sx n="83" d="100"/>
          <a:sy n="83" d="100"/>
        </p:scale>
        <p:origin x="85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E2AAD-5DE9-41E0-B91F-22A50F4806BE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397F35FA-3121-4D40-9049-FBCD1A2AC42F}">
      <dgm:prSet phldrT="[Texte]" custT="1"/>
      <dgm:spPr>
        <a:solidFill>
          <a:srgbClr val="FFC000"/>
        </a:solidFill>
      </dgm:spPr>
      <dgm:t>
        <a:bodyPr/>
        <a:lstStyle/>
        <a:p>
          <a:endParaRPr lang="fr-FR" sz="1800" dirty="0">
            <a:solidFill>
              <a:srgbClr val="002060"/>
            </a:solidFill>
          </a:endParaRPr>
        </a:p>
        <a:p>
          <a:r>
            <a:rPr lang="fr-FR" sz="1800" dirty="0" smtClean="0">
              <a:solidFill>
                <a:srgbClr val="002060"/>
              </a:solidFill>
            </a:rPr>
            <a:t>Proposer des </a:t>
          </a:r>
          <a:r>
            <a:rPr lang="fr-FR" sz="1800" dirty="0">
              <a:solidFill>
                <a:srgbClr val="002060"/>
              </a:solidFill>
            </a:rPr>
            <a:t>mesures pratiques et opérationnelles propres à améliorer la prévention des risques en s’ appuyant sur les rapports </a:t>
          </a:r>
          <a:r>
            <a:rPr lang="fr-FR" sz="1800" dirty="0" smtClean="0">
              <a:solidFill>
                <a:srgbClr val="002060"/>
              </a:solidFill>
            </a:rPr>
            <a:t>de l’inspectrice </a:t>
          </a:r>
          <a:r>
            <a:rPr lang="fr-FR" sz="1800" dirty="0">
              <a:solidFill>
                <a:srgbClr val="002060"/>
              </a:solidFill>
            </a:rPr>
            <a:t>santé et sécurité au travail et/ou du médecin </a:t>
          </a:r>
          <a:r>
            <a:rPr lang="fr-FR" sz="1800" dirty="0" smtClean="0">
              <a:solidFill>
                <a:srgbClr val="002060"/>
              </a:solidFill>
            </a:rPr>
            <a:t>du travail.</a:t>
          </a:r>
          <a:endParaRPr lang="fr-FR" sz="1800" dirty="0">
            <a:solidFill>
              <a:srgbClr val="002060"/>
            </a:solidFill>
          </a:endParaRPr>
        </a:p>
        <a:p>
          <a:endParaRPr lang="fr-FR" sz="1800" dirty="0"/>
        </a:p>
      </dgm:t>
    </dgm:pt>
    <dgm:pt modelId="{EA394DBA-A2A4-4C27-A2ED-1F777882B555}" type="parTrans" cxnId="{5A288FAE-92C2-443C-80CB-776B75F5059A}">
      <dgm:prSet/>
      <dgm:spPr/>
      <dgm:t>
        <a:bodyPr/>
        <a:lstStyle/>
        <a:p>
          <a:endParaRPr lang="fr-FR" sz="1800"/>
        </a:p>
      </dgm:t>
    </dgm:pt>
    <dgm:pt modelId="{396E9245-128E-497C-BC99-BB92AA3660FF}" type="sibTrans" cxnId="{5A288FAE-92C2-443C-80CB-776B75F5059A}">
      <dgm:prSet/>
      <dgm:spPr/>
      <dgm:t>
        <a:bodyPr/>
        <a:lstStyle/>
        <a:p>
          <a:endParaRPr lang="fr-FR" sz="1800"/>
        </a:p>
      </dgm:t>
    </dgm:pt>
    <dgm:pt modelId="{84E4DACA-7632-4D7C-9937-B682697BB7B6}">
      <dgm:prSet phldrT="[Texte]" custT="1"/>
      <dgm:spPr>
        <a:solidFill>
          <a:srgbClr val="FFC000"/>
        </a:solidFill>
      </dgm:spPr>
      <dgm:t>
        <a:bodyPr/>
        <a:lstStyle/>
        <a:p>
          <a:r>
            <a:rPr lang="fr-FR" sz="1800" dirty="0">
              <a:solidFill>
                <a:srgbClr val="002060"/>
              </a:solidFill>
            </a:rPr>
            <a:t>D’une façon générale, </a:t>
          </a:r>
          <a:r>
            <a:rPr lang="fr-FR" sz="1800" dirty="0" smtClean="0">
              <a:solidFill>
                <a:srgbClr val="002060"/>
              </a:solidFill>
            </a:rPr>
            <a:t>rechercher </a:t>
          </a:r>
          <a:r>
            <a:rPr lang="fr-FR" sz="1800" dirty="0">
              <a:solidFill>
                <a:srgbClr val="002060"/>
              </a:solidFill>
            </a:rPr>
            <a:t>des solutions pratiques en matière d’hygiène, de sécurité et de conditions de travail. En ce sens, </a:t>
          </a:r>
          <a:r>
            <a:rPr lang="fr-FR" sz="1800" dirty="0" smtClean="0">
              <a:solidFill>
                <a:srgbClr val="002060"/>
              </a:solidFill>
            </a:rPr>
            <a:t>contribuer </a:t>
          </a:r>
          <a:r>
            <a:rPr lang="fr-FR" sz="1800" dirty="0">
              <a:solidFill>
                <a:srgbClr val="002060"/>
              </a:solidFill>
            </a:rPr>
            <a:t>à l’analyse des causes des accidents de service et de travail et </a:t>
          </a:r>
          <a:r>
            <a:rPr lang="fr-FR" sz="1800" dirty="0" smtClean="0">
              <a:solidFill>
                <a:srgbClr val="002060"/>
              </a:solidFill>
            </a:rPr>
            <a:t>participer, </a:t>
          </a:r>
          <a:r>
            <a:rPr lang="fr-FR" sz="1800" dirty="0">
              <a:solidFill>
                <a:srgbClr val="002060"/>
              </a:solidFill>
            </a:rPr>
            <a:t>avec les autres </a:t>
          </a:r>
          <a:r>
            <a:rPr lang="fr-FR" sz="1800" dirty="0" smtClean="0">
              <a:solidFill>
                <a:srgbClr val="002060"/>
              </a:solidFill>
            </a:rPr>
            <a:t>actrices et acteurs </a:t>
          </a:r>
          <a:r>
            <a:rPr lang="fr-FR" sz="1800" dirty="0">
              <a:solidFill>
                <a:srgbClr val="002060"/>
              </a:solidFill>
            </a:rPr>
            <a:t>de prévention, à la sensibilisation </a:t>
          </a:r>
          <a:r>
            <a:rPr lang="fr-FR" sz="1800" dirty="0" smtClean="0">
              <a:solidFill>
                <a:srgbClr val="002060"/>
              </a:solidFill>
            </a:rPr>
            <a:t>des </a:t>
          </a:r>
          <a:r>
            <a:rPr lang="fr-FR" sz="1800" dirty="0">
              <a:solidFill>
                <a:srgbClr val="002060"/>
              </a:solidFill>
            </a:rPr>
            <a:t>personnels.</a:t>
          </a:r>
        </a:p>
      </dgm:t>
    </dgm:pt>
    <dgm:pt modelId="{3E16A5AD-B88F-4466-B7DF-01FFDDF4F88F}" type="parTrans" cxnId="{EEEC2D2E-B830-4231-A86E-54F3EA0504E3}">
      <dgm:prSet/>
      <dgm:spPr/>
      <dgm:t>
        <a:bodyPr/>
        <a:lstStyle/>
        <a:p>
          <a:endParaRPr lang="fr-FR" sz="1800"/>
        </a:p>
      </dgm:t>
    </dgm:pt>
    <dgm:pt modelId="{8AA1B7B5-EF4F-4C3B-9E45-AEA372C04972}" type="sibTrans" cxnId="{EEEC2D2E-B830-4231-A86E-54F3EA0504E3}">
      <dgm:prSet/>
      <dgm:spPr/>
      <dgm:t>
        <a:bodyPr/>
        <a:lstStyle/>
        <a:p>
          <a:endParaRPr lang="fr-FR" sz="1800"/>
        </a:p>
      </dgm:t>
    </dgm:pt>
    <dgm:pt modelId="{9E3D6969-D404-4947-8FFA-F788673BE781}">
      <dgm:prSet phldrT="[Texte]" custT="1"/>
      <dgm:spPr>
        <a:solidFill>
          <a:srgbClr val="FFC000"/>
        </a:solidFill>
      </dgm:spPr>
      <dgm:t>
        <a:bodyPr/>
        <a:lstStyle/>
        <a:p>
          <a:r>
            <a:rPr lang="fr-FR" sz="1800" dirty="0" smtClean="0">
              <a:solidFill>
                <a:srgbClr val="002060"/>
              </a:solidFill>
            </a:rPr>
            <a:t>L’assistante ou l’assistant de prévention est </a:t>
          </a:r>
          <a:r>
            <a:rPr lang="fr-FR" sz="1800" dirty="0">
              <a:solidFill>
                <a:srgbClr val="002060"/>
              </a:solidFill>
            </a:rPr>
            <a:t>associé(e) à la démarche de suivi du document </a:t>
          </a:r>
          <a:r>
            <a:rPr lang="fr-FR" sz="1800" dirty="0" smtClean="0">
              <a:solidFill>
                <a:srgbClr val="002060"/>
              </a:solidFill>
            </a:rPr>
            <a:t>unique, notamment dans le cadre de la CHS.</a:t>
          </a:r>
          <a:endParaRPr lang="fr-FR" sz="1800" dirty="0">
            <a:solidFill>
              <a:srgbClr val="002060"/>
            </a:solidFill>
          </a:endParaRPr>
        </a:p>
      </dgm:t>
    </dgm:pt>
    <dgm:pt modelId="{8B424B79-F45F-47C6-8F77-A3C9B36DC51C}" type="parTrans" cxnId="{04AE2CDB-4BDD-4699-AF90-D6C513E74A46}">
      <dgm:prSet/>
      <dgm:spPr/>
      <dgm:t>
        <a:bodyPr/>
        <a:lstStyle/>
        <a:p>
          <a:endParaRPr lang="fr-FR" sz="1800"/>
        </a:p>
      </dgm:t>
    </dgm:pt>
    <dgm:pt modelId="{A2B5EC3A-DB2F-4509-99C6-54EB3C30576A}" type="sibTrans" cxnId="{04AE2CDB-4BDD-4699-AF90-D6C513E74A46}">
      <dgm:prSet/>
      <dgm:spPr/>
      <dgm:t>
        <a:bodyPr/>
        <a:lstStyle/>
        <a:p>
          <a:endParaRPr lang="fr-FR" sz="1800"/>
        </a:p>
      </dgm:t>
    </dgm:pt>
    <dgm:pt modelId="{0F2ED5F9-AC48-4ECA-8306-DC9860CA7DC3}" type="pres">
      <dgm:prSet presAssocID="{538E2AAD-5DE9-41E0-B91F-22A50F4806BE}" presName="linearFlow" presStyleCnt="0">
        <dgm:presLayoutVars>
          <dgm:dir/>
          <dgm:resizeHandles val="exact"/>
        </dgm:presLayoutVars>
      </dgm:prSet>
      <dgm:spPr/>
    </dgm:pt>
    <dgm:pt modelId="{0B3D51CE-18A5-4AC8-B6F6-15F10EEAB42C}" type="pres">
      <dgm:prSet presAssocID="{397F35FA-3121-4D40-9049-FBCD1A2AC42F}" presName="composite" presStyleCnt="0"/>
      <dgm:spPr/>
    </dgm:pt>
    <dgm:pt modelId="{0D5DB3D5-88E0-463F-9E24-9644A03A420D}" type="pres">
      <dgm:prSet presAssocID="{397F35FA-3121-4D40-9049-FBCD1A2AC42F}" presName="imgShp" presStyleLbl="fgImgPlace1" presStyleIdx="0" presStyleCnt="3" custScaleX="77458" custScaleY="77272" custLinFactX="-17286" custLinFactNeighborX="-100000" custLinFactNeighborY="-390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57FC6D5B-B9F8-4D27-A7BE-F285DC7592C9}" type="pres">
      <dgm:prSet presAssocID="{397F35FA-3121-4D40-9049-FBCD1A2AC42F}" presName="txShp" presStyleLbl="node1" presStyleIdx="0" presStyleCnt="3" custScaleX="150376" custScaleY="1288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703FA7-D9CD-4F30-B278-0C52BACF7CEB}" type="pres">
      <dgm:prSet presAssocID="{396E9245-128E-497C-BC99-BB92AA3660FF}" presName="spacing" presStyleCnt="0"/>
      <dgm:spPr/>
    </dgm:pt>
    <dgm:pt modelId="{4ABF76F0-E504-4277-AF87-3484DF9BEAD8}" type="pres">
      <dgm:prSet presAssocID="{84E4DACA-7632-4D7C-9937-B682697BB7B6}" presName="composite" presStyleCnt="0"/>
      <dgm:spPr/>
    </dgm:pt>
    <dgm:pt modelId="{6B8A4F86-6E21-4AA5-B86B-0BDBFA6BD728}" type="pres">
      <dgm:prSet presAssocID="{84E4DACA-7632-4D7C-9937-B682697BB7B6}" presName="imgShp" presStyleLbl="fgImgPlace1" presStyleIdx="1" presStyleCnt="3" custScaleX="77458" custScaleY="77458" custLinFactX="-35588" custLinFactNeighborX="-100000" custLinFactNeighborY="-4681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5859CF5-ED4E-434C-95FA-6F57EFE4B907}" type="pres">
      <dgm:prSet presAssocID="{84E4DACA-7632-4D7C-9937-B682697BB7B6}" presName="txShp" presStyleLbl="node1" presStyleIdx="1" presStyleCnt="3" custScaleX="150376" custScaleY="1314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050261-851E-425B-AC7B-0893197FA133}" type="pres">
      <dgm:prSet presAssocID="{8AA1B7B5-EF4F-4C3B-9E45-AEA372C04972}" presName="spacing" presStyleCnt="0"/>
      <dgm:spPr/>
    </dgm:pt>
    <dgm:pt modelId="{37E2515C-97A1-470C-BA51-70F201F5E760}" type="pres">
      <dgm:prSet presAssocID="{9E3D6969-D404-4947-8FFA-F788673BE781}" presName="composite" presStyleCnt="0"/>
      <dgm:spPr/>
    </dgm:pt>
    <dgm:pt modelId="{7EDDAB35-47EC-4D76-A5EA-328E6E954955}" type="pres">
      <dgm:prSet presAssocID="{9E3D6969-D404-4947-8FFA-F788673BE781}" presName="imgShp" presStyleLbl="fgImgPlace1" presStyleIdx="2" presStyleCnt="3" custScaleX="79698" custScaleY="78048" custLinFactNeighborX="-90669" custLinFactNeighborY="134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6A8FAF27-243A-48DA-A86E-083C9D4324F1}" type="pres">
      <dgm:prSet presAssocID="{9E3D6969-D404-4947-8FFA-F788673BE781}" presName="txShp" presStyleLbl="node1" presStyleIdx="2" presStyleCnt="3" custScaleX="144360" custLinFactNeighborX="2708" custLinFactNeighborY="7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CD7163-A8FC-43E5-9BD8-FB4FFDD535C6}" type="presOf" srcId="{538E2AAD-5DE9-41E0-B91F-22A50F4806BE}" destId="{0F2ED5F9-AC48-4ECA-8306-DC9860CA7DC3}" srcOrd="0" destOrd="0" presId="urn:microsoft.com/office/officeart/2005/8/layout/vList3#1"/>
    <dgm:cxn modelId="{EEEC2D2E-B830-4231-A86E-54F3EA0504E3}" srcId="{538E2AAD-5DE9-41E0-B91F-22A50F4806BE}" destId="{84E4DACA-7632-4D7C-9937-B682697BB7B6}" srcOrd="1" destOrd="0" parTransId="{3E16A5AD-B88F-4466-B7DF-01FFDDF4F88F}" sibTransId="{8AA1B7B5-EF4F-4C3B-9E45-AEA372C04972}"/>
    <dgm:cxn modelId="{C1346DD3-1E8B-45B8-8F03-96FDAF64A5DF}" type="presOf" srcId="{9E3D6969-D404-4947-8FFA-F788673BE781}" destId="{6A8FAF27-243A-48DA-A86E-083C9D4324F1}" srcOrd="0" destOrd="0" presId="urn:microsoft.com/office/officeart/2005/8/layout/vList3#1"/>
    <dgm:cxn modelId="{A9FF3528-D903-40A4-86A7-CEC2254D04FF}" type="presOf" srcId="{84E4DACA-7632-4D7C-9937-B682697BB7B6}" destId="{65859CF5-ED4E-434C-95FA-6F57EFE4B907}" srcOrd="0" destOrd="0" presId="urn:microsoft.com/office/officeart/2005/8/layout/vList3#1"/>
    <dgm:cxn modelId="{0E5907F7-03FC-4745-BF66-14076C6E2DF5}" type="presOf" srcId="{397F35FA-3121-4D40-9049-FBCD1A2AC42F}" destId="{57FC6D5B-B9F8-4D27-A7BE-F285DC7592C9}" srcOrd="0" destOrd="0" presId="urn:microsoft.com/office/officeart/2005/8/layout/vList3#1"/>
    <dgm:cxn modelId="{04AE2CDB-4BDD-4699-AF90-D6C513E74A46}" srcId="{538E2AAD-5DE9-41E0-B91F-22A50F4806BE}" destId="{9E3D6969-D404-4947-8FFA-F788673BE781}" srcOrd="2" destOrd="0" parTransId="{8B424B79-F45F-47C6-8F77-A3C9B36DC51C}" sibTransId="{A2B5EC3A-DB2F-4509-99C6-54EB3C30576A}"/>
    <dgm:cxn modelId="{5A288FAE-92C2-443C-80CB-776B75F5059A}" srcId="{538E2AAD-5DE9-41E0-B91F-22A50F4806BE}" destId="{397F35FA-3121-4D40-9049-FBCD1A2AC42F}" srcOrd="0" destOrd="0" parTransId="{EA394DBA-A2A4-4C27-A2ED-1F777882B555}" sibTransId="{396E9245-128E-497C-BC99-BB92AA3660FF}"/>
    <dgm:cxn modelId="{47EFA25F-4B02-4EEC-8BBE-F7A812F7C8C9}" type="presParOf" srcId="{0F2ED5F9-AC48-4ECA-8306-DC9860CA7DC3}" destId="{0B3D51CE-18A5-4AC8-B6F6-15F10EEAB42C}" srcOrd="0" destOrd="0" presId="urn:microsoft.com/office/officeart/2005/8/layout/vList3#1"/>
    <dgm:cxn modelId="{9E69E60E-03A2-472C-BE10-4DC31DA8D186}" type="presParOf" srcId="{0B3D51CE-18A5-4AC8-B6F6-15F10EEAB42C}" destId="{0D5DB3D5-88E0-463F-9E24-9644A03A420D}" srcOrd="0" destOrd="0" presId="urn:microsoft.com/office/officeart/2005/8/layout/vList3#1"/>
    <dgm:cxn modelId="{BCD7AD10-1AA4-4661-B388-D27E7810CC35}" type="presParOf" srcId="{0B3D51CE-18A5-4AC8-B6F6-15F10EEAB42C}" destId="{57FC6D5B-B9F8-4D27-A7BE-F285DC7592C9}" srcOrd="1" destOrd="0" presId="urn:microsoft.com/office/officeart/2005/8/layout/vList3#1"/>
    <dgm:cxn modelId="{9BA120B1-F659-4D96-931C-BA335AAFD99A}" type="presParOf" srcId="{0F2ED5F9-AC48-4ECA-8306-DC9860CA7DC3}" destId="{D4703FA7-D9CD-4F30-B278-0C52BACF7CEB}" srcOrd="1" destOrd="0" presId="urn:microsoft.com/office/officeart/2005/8/layout/vList3#1"/>
    <dgm:cxn modelId="{918FEA02-9E1B-4F62-8BC0-7CE6C313FCF7}" type="presParOf" srcId="{0F2ED5F9-AC48-4ECA-8306-DC9860CA7DC3}" destId="{4ABF76F0-E504-4277-AF87-3484DF9BEAD8}" srcOrd="2" destOrd="0" presId="urn:microsoft.com/office/officeart/2005/8/layout/vList3#1"/>
    <dgm:cxn modelId="{5F556845-ED85-4364-BCC1-B7AFD8FBBA85}" type="presParOf" srcId="{4ABF76F0-E504-4277-AF87-3484DF9BEAD8}" destId="{6B8A4F86-6E21-4AA5-B86B-0BDBFA6BD728}" srcOrd="0" destOrd="0" presId="urn:microsoft.com/office/officeart/2005/8/layout/vList3#1"/>
    <dgm:cxn modelId="{E20A63E0-DF95-4135-91EC-CACEF8831D3C}" type="presParOf" srcId="{4ABF76F0-E504-4277-AF87-3484DF9BEAD8}" destId="{65859CF5-ED4E-434C-95FA-6F57EFE4B907}" srcOrd="1" destOrd="0" presId="urn:microsoft.com/office/officeart/2005/8/layout/vList3#1"/>
    <dgm:cxn modelId="{58B887B2-E720-4950-A5B2-874E7D6DDBC7}" type="presParOf" srcId="{0F2ED5F9-AC48-4ECA-8306-DC9860CA7DC3}" destId="{C1050261-851E-425B-AC7B-0893197FA133}" srcOrd="3" destOrd="0" presId="urn:microsoft.com/office/officeart/2005/8/layout/vList3#1"/>
    <dgm:cxn modelId="{B554058D-C4E6-4A97-9BE1-CBEBBA0F1295}" type="presParOf" srcId="{0F2ED5F9-AC48-4ECA-8306-DC9860CA7DC3}" destId="{37E2515C-97A1-470C-BA51-70F201F5E760}" srcOrd="4" destOrd="0" presId="urn:microsoft.com/office/officeart/2005/8/layout/vList3#1"/>
    <dgm:cxn modelId="{E3629B94-7CEA-410B-8CA3-002CC523060D}" type="presParOf" srcId="{37E2515C-97A1-470C-BA51-70F201F5E760}" destId="{7EDDAB35-47EC-4D76-A5EA-328E6E954955}" srcOrd="0" destOrd="0" presId="urn:microsoft.com/office/officeart/2005/8/layout/vList3#1"/>
    <dgm:cxn modelId="{751DB225-4586-476F-896F-C6BA7FC70E28}" type="presParOf" srcId="{37E2515C-97A1-470C-BA51-70F201F5E760}" destId="{6A8FAF27-243A-48DA-A86E-083C9D4324F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AA65E-7D9C-4994-8FB8-2C02A9C0B19F}" type="doc">
      <dgm:prSet loTypeId="urn:microsoft.com/office/officeart/2005/8/layout/cycle6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FBB0735-5626-470C-A9DA-3DCBB7E83849}">
      <dgm:prSet/>
      <dgm:spPr/>
      <dgm:t>
        <a:bodyPr/>
        <a:lstStyle/>
        <a:p>
          <a:pPr rtl="0"/>
          <a:r>
            <a:rPr lang="fr-FR" dirty="0">
              <a:solidFill>
                <a:srgbClr val="002060"/>
              </a:solidFill>
            </a:rPr>
            <a:t>Le médecin </a:t>
          </a:r>
          <a:r>
            <a:rPr lang="fr-FR" dirty="0" smtClean="0">
              <a:solidFill>
                <a:srgbClr val="002060"/>
              </a:solidFill>
            </a:rPr>
            <a:t>du travail</a:t>
          </a:r>
          <a:endParaRPr lang="fr-FR" dirty="0">
            <a:solidFill>
              <a:srgbClr val="002060"/>
            </a:solidFill>
          </a:endParaRPr>
        </a:p>
      </dgm:t>
    </dgm:pt>
    <dgm:pt modelId="{0F9F5333-E388-46F8-8EFC-EFFB33186AA4}" type="parTrans" cxnId="{66FE35EB-B611-41AE-990C-53DAEED8B825}">
      <dgm:prSet/>
      <dgm:spPr/>
      <dgm:t>
        <a:bodyPr/>
        <a:lstStyle/>
        <a:p>
          <a:endParaRPr lang="fr-FR"/>
        </a:p>
      </dgm:t>
    </dgm:pt>
    <dgm:pt modelId="{D2E7ED52-2DA5-42B1-B185-E600BB0CDF23}" type="sibTrans" cxnId="{66FE35EB-B611-41AE-990C-53DAEED8B825}">
      <dgm:prSet/>
      <dgm:spPr/>
      <dgm:t>
        <a:bodyPr/>
        <a:lstStyle/>
        <a:p>
          <a:endParaRPr lang="fr-FR"/>
        </a:p>
      </dgm:t>
    </dgm:pt>
    <dgm:pt modelId="{59B7E586-277A-4126-A86A-34E502F596F3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psychologues du travail</a:t>
          </a:r>
          <a:endParaRPr lang="fr-FR" dirty="0">
            <a:solidFill>
              <a:srgbClr val="002060"/>
            </a:solidFill>
          </a:endParaRPr>
        </a:p>
      </dgm:t>
    </dgm:pt>
    <dgm:pt modelId="{E8EE79F6-025C-45A7-AF1A-585F36C0C742}" type="parTrans" cxnId="{6823F210-0E17-4EF0-A3BC-A69838A45951}">
      <dgm:prSet/>
      <dgm:spPr/>
      <dgm:t>
        <a:bodyPr/>
        <a:lstStyle/>
        <a:p>
          <a:endParaRPr lang="fr-FR"/>
        </a:p>
      </dgm:t>
    </dgm:pt>
    <dgm:pt modelId="{C4AD4471-B2B3-4173-B04E-1B42EE9910DD}" type="sibTrans" cxnId="{6823F210-0E17-4EF0-A3BC-A69838A45951}">
      <dgm:prSet/>
      <dgm:spPr/>
      <dgm:t>
        <a:bodyPr/>
        <a:lstStyle/>
        <a:p>
          <a:endParaRPr lang="fr-FR"/>
        </a:p>
      </dgm:t>
    </dgm:pt>
    <dgm:pt modelId="{70C157F2-2B56-4491-8E4B-116981AB3764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L’inspectrice santé sécurité au travail</a:t>
          </a:r>
          <a:endParaRPr lang="fr-FR" dirty="0">
            <a:solidFill>
              <a:srgbClr val="002060"/>
            </a:solidFill>
          </a:endParaRPr>
        </a:p>
      </dgm:t>
    </dgm:pt>
    <dgm:pt modelId="{4B3A2C7C-D0FC-4351-9450-E93D8F9B8CFA}" type="parTrans" cxnId="{ACB94CF9-208A-4331-AA80-616B27E5B964}">
      <dgm:prSet/>
      <dgm:spPr/>
      <dgm:t>
        <a:bodyPr/>
        <a:lstStyle/>
        <a:p>
          <a:endParaRPr lang="fr-FR"/>
        </a:p>
      </dgm:t>
    </dgm:pt>
    <dgm:pt modelId="{6BA16121-2DA7-454E-936B-FF4A8A4FDD75}" type="sibTrans" cxnId="{ACB94CF9-208A-4331-AA80-616B27E5B964}">
      <dgm:prSet/>
      <dgm:spPr/>
      <dgm:t>
        <a:bodyPr/>
        <a:lstStyle/>
        <a:p>
          <a:endParaRPr lang="fr-FR"/>
        </a:p>
      </dgm:t>
    </dgm:pt>
    <dgm:pt modelId="{785BBBED-9037-46FC-BB93-F7ED510814AB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La conseillère de prévention académique</a:t>
          </a:r>
          <a:endParaRPr lang="fr-FR" dirty="0">
            <a:solidFill>
              <a:srgbClr val="002060"/>
            </a:solidFill>
          </a:endParaRPr>
        </a:p>
      </dgm:t>
    </dgm:pt>
    <dgm:pt modelId="{62028ADF-0D14-4E39-9D01-EB4031704E90}" type="parTrans" cxnId="{DC570A98-7BB5-4D29-8140-6C3F2A12A3A2}">
      <dgm:prSet/>
      <dgm:spPr/>
      <dgm:t>
        <a:bodyPr/>
        <a:lstStyle/>
        <a:p>
          <a:endParaRPr lang="fr-FR"/>
        </a:p>
      </dgm:t>
    </dgm:pt>
    <dgm:pt modelId="{687E4179-AB42-4C28-9B08-9081929B55DF}" type="sibTrans" cxnId="{DC570A98-7BB5-4D29-8140-6C3F2A12A3A2}">
      <dgm:prSet/>
      <dgm:spPr/>
      <dgm:t>
        <a:bodyPr/>
        <a:lstStyle/>
        <a:p>
          <a:endParaRPr lang="fr-FR"/>
        </a:p>
      </dgm:t>
    </dgm:pt>
    <dgm:pt modelId="{775EA41E-54B7-4F64-81F1-A5BEBD38CAA4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conseillers de prévention départementaux</a:t>
          </a:r>
          <a:endParaRPr lang="fr-FR" dirty="0">
            <a:solidFill>
              <a:srgbClr val="002060"/>
            </a:solidFill>
          </a:endParaRPr>
        </a:p>
      </dgm:t>
    </dgm:pt>
    <dgm:pt modelId="{AC41BF4F-7EDC-4485-B0BD-EBC9ED3F4F2C}" type="parTrans" cxnId="{856B5F2D-19E7-4977-93FC-C5FE12F287B2}">
      <dgm:prSet/>
      <dgm:spPr/>
      <dgm:t>
        <a:bodyPr/>
        <a:lstStyle/>
        <a:p>
          <a:endParaRPr lang="fr-FR"/>
        </a:p>
      </dgm:t>
    </dgm:pt>
    <dgm:pt modelId="{D93AD4AB-CA8C-4AE8-A70E-2ED7789E8D71}" type="sibTrans" cxnId="{856B5F2D-19E7-4977-93FC-C5FE12F287B2}">
      <dgm:prSet/>
      <dgm:spPr/>
      <dgm:t>
        <a:bodyPr/>
        <a:lstStyle/>
        <a:p>
          <a:endParaRPr lang="fr-FR"/>
        </a:p>
      </dgm:t>
    </dgm:pt>
    <dgm:pt modelId="{86E98952-87F8-4E68-98C2-B5A86F1C1522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L’assistante ou l’assistant de prévention </a:t>
          </a:r>
          <a:endParaRPr lang="fr-FR" dirty="0">
            <a:solidFill>
              <a:srgbClr val="002060"/>
            </a:solidFill>
          </a:endParaRPr>
        </a:p>
      </dgm:t>
    </dgm:pt>
    <dgm:pt modelId="{F28ABA2C-45ED-4FD7-8A7D-FAD470472523}" type="parTrans" cxnId="{8C0F31C6-D76C-41E9-B3EE-82871B991E09}">
      <dgm:prSet/>
      <dgm:spPr/>
      <dgm:t>
        <a:bodyPr/>
        <a:lstStyle/>
        <a:p>
          <a:endParaRPr lang="fr-FR"/>
        </a:p>
      </dgm:t>
    </dgm:pt>
    <dgm:pt modelId="{D6B0ED66-F651-4FD8-A2CE-D649E3EDA9E4}" type="sibTrans" cxnId="{8C0F31C6-D76C-41E9-B3EE-82871B991E09}">
      <dgm:prSet/>
      <dgm:spPr/>
      <dgm:t>
        <a:bodyPr/>
        <a:lstStyle/>
        <a:p>
          <a:endParaRPr lang="fr-FR"/>
        </a:p>
      </dgm:t>
    </dgm:pt>
    <dgm:pt modelId="{D3C5ADFA-A2FB-47BB-A8F9-37AD186473FB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infirmières du travail</a:t>
          </a:r>
          <a:endParaRPr lang="fr-FR" dirty="0">
            <a:solidFill>
              <a:srgbClr val="002060"/>
            </a:solidFill>
          </a:endParaRPr>
        </a:p>
      </dgm:t>
    </dgm:pt>
    <dgm:pt modelId="{492F0CAD-20AB-4A41-BE58-EE3520F65F54}" type="parTrans" cxnId="{F380E553-549A-4405-80D8-1C41C563FA63}">
      <dgm:prSet/>
      <dgm:spPr/>
      <dgm:t>
        <a:bodyPr/>
        <a:lstStyle/>
        <a:p>
          <a:endParaRPr lang="fr-FR"/>
        </a:p>
      </dgm:t>
    </dgm:pt>
    <dgm:pt modelId="{A046C5D1-D499-4A54-84F8-180426EF9054}" type="sibTrans" cxnId="{F380E553-549A-4405-80D8-1C41C563FA63}">
      <dgm:prSet/>
      <dgm:spPr/>
      <dgm:t>
        <a:bodyPr/>
        <a:lstStyle/>
        <a:p>
          <a:endParaRPr lang="fr-FR"/>
        </a:p>
      </dgm:t>
    </dgm:pt>
    <dgm:pt modelId="{D56DB194-5486-424B-B752-BEA6C4DED377}">
      <dgm:prSet/>
      <dgm:spPr/>
      <dgm:t>
        <a:bodyPr/>
        <a:lstStyle/>
        <a:p>
          <a:pPr rtl="0"/>
          <a:r>
            <a:rPr lang="fr-FR" dirty="0" smtClean="0">
              <a:solidFill>
                <a:srgbClr val="002060"/>
              </a:solidFill>
            </a:rPr>
            <a:t>Les membres des FSSSCT</a:t>
          </a:r>
          <a:endParaRPr lang="fr-FR" dirty="0">
            <a:solidFill>
              <a:srgbClr val="002060"/>
            </a:solidFill>
          </a:endParaRPr>
        </a:p>
      </dgm:t>
    </dgm:pt>
    <dgm:pt modelId="{DF8DB292-C233-422C-BA98-297B29E35F07}" type="parTrans" cxnId="{157132FA-F74D-4A52-ADE3-448928970B23}">
      <dgm:prSet/>
      <dgm:spPr/>
      <dgm:t>
        <a:bodyPr/>
        <a:lstStyle/>
        <a:p>
          <a:endParaRPr lang="fr-FR"/>
        </a:p>
      </dgm:t>
    </dgm:pt>
    <dgm:pt modelId="{77FB36E6-5A96-4FF6-9D59-5BC9BA6F81E3}" type="sibTrans" cxnId="{157132FA-F74D-4A52-ADE3-448928970B23}">
      <dgm:prSet/>
      <dgm:spPr/>
      <dgm:t>
        <a:bodyPr/>
        <a:lstStyle/>
        <a:p>
          <a:endParaRPr lang="fr-FR"/>
        </a:p>
      </dgm:t>
    </dgm:pt>
    <dgm:pt modelId="{4ED8BD89-1614-4D85-B8A5-5E615AADA2AF}" type="pres">
      <dgm:prSet presAssocID="{7ABAA65E-7D9C-4994-8FB8-2C02A9C0B19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AD3E317-E5F4-413D-A409-3CBD82338DE7}" type="pres">
      <dgm:prSet presAssocID="{70C157F2-2B56-4491-8E4B-116981AB376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DAA2DB-A075-46F0-B267-38BBAE4C7975}" type="pres">
      <dgm:prSet presAssocID="{70C157F2-2B56-4491-8E4B-116981AB3764}" presName="spNode" presStyleCnt="0"/>
      <dgm:spPr/>
    </dgm:pt>
    <dgm:pt modelId="{7898F271-A9FB-48EF-8C07-2E72F1E94364}" type="pres">
      <dgm:prSet presAssocID="{6BA16121-2DA7-454E-936B-FF4A8A4FDD75}" presName="sibTrans" presStyleLbl="sibTrans1D1" presStyleIdx="0" presStyleCnt="8"/>
      <dgm:spPr/>
      <dgm:t>
        <a:bodyPr/>
        <a:lstStyle/>
        <a:p>
          <a:endParaRPr lang="fr-FR"/>
        </a:p>
      </dgm:t>
    </dgm:pt>
    <dgm:pt modelId="{74AEF4EF-B865-4406-928D-20B79E43B9C5}" type="pres">
      <dgm:prSet presAssocID="{785BBBED-9037-46FC-BB93-F7ED510814AB}" presName="node" presStyleLbl="node1" presStyleIdx="1" presStyleCnt="8" custRadScaleRad="96692" custRadScaleInc="592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CC2864-0B1D-4199-9966-79F902ECC45A}" type="pres">
      <dgm:prSet presAssocID="{785BBBED-9037-46FC-BB93-F7ED510814AB}" presName="spNode" presStyleCnt="0"/>
      <dgm:spPr/>
    </dgm:pt>
    <dgm:pt modelId="{23D8A11B-9846-4881-AC7A-F14629D1E45A}" type="pres">
      <dgm:prSet presAssocID="{687E4179-AB42-4C28-9B08-9081929B55DF}" presName="sibTrans" presStyleLbl="sibTrans1D1" presStyleIdx="1" presStyleCnt="8"/>
      <dgm:spPr/>
      <dgm:t>
        <a:bodyPr/>
        <a:lstStyle/>
        <a:p>
          <a:endParaRPr lang="fr-FR"/>
        </a:p>
      </dgm:t>
    </dgm:pt>
    <dgm:pt modelId="{BEC3A41F-59C2-4364-A72B-7992929218FA}" type="pres">
      <dgm:prSet presAssocID="{775EA41E-54B7-4F64-81F1-A5BEBD38CAA4}" presName="node" presStyleLbl="node1" presStyleIdx="2" presStyleCnt="8" custRadScaleRad="99255" custRadScaleInc="1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B3DAA7-A3B0-49F4-8479-28016153F76A}" type="pres">
      <dgm:prSet presAssocID="{775EA41E-54B7-4F64-81F1-A5BEBD38CAA4}" presName="spNode" presStyleCnt="0"/>
      <dgm:spPr/>
    </dgm:pt>
    <dgm:pt modelId="{209EBB79-A276-43B9-8802-1230C1745F67}" type="pres">
      <dgm:prSet presAssocID="{D93AD4AB-CA8C-4AE8-A70E-2ED7789E8D71}" presName="sibTrans" presStyleLbl="sibTrans1D1" presStyleIdx="2" presStyleCnt="8"/>
      <dgm:spPr/>
      <dgm:t>
        <a:bodyPr/>
        <a:lstStyle/>
        <a:p>
          <a:endParaRPr lang="fr-FR"/>
        </a:p>
      </dgm:t>
    </dgm:pt>
    <dgm:pt modelId="{137B9890-3DF8-4428-B553-9B805CB4CDD1}" type="pres">
      <dgm:prSet presAssocID="{86E98952-87F8-4E68-98C2-B5A86F1C152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9AC5A0-70CB-4E82-8370-02331EEC87AA}" type="pres">
      <dgm:prSet presAssocID="{86E98952-87F8-4E68-98C2-B5A86F1C1522}" presName="spNode" presStyleCnt="0"/>
      <dgm:spPr/>
    </dgm:pt>
    <dgm:pt modelId="{EA087A7B-5699-49BC-A66F-D41384FED977}" type="pres">
      <dgm:prSet presAssocID="{D6B0ED66-F651-4FD8-A2CE-D649E3EDA9E4}" presName="sibTrans" presStyleLbl="sibTrans1D1" presStyleIdx="3" presStyleCnt="8"/>
      <dgm:spPr/>
      <dgm:t>
        <a:bodyPr/>
        <a:lstStyle/>
        <a:p>
          <a:endParaRPr lang="fr-FR"/>
        </a:p>
      </dgm:t>
    </dgm:pt>
    <dgm:pt modelId="{9003A063-206C-4203-87C5-09E64FF49E46}" type="pres">
      <dgm:prSet presAssocID="{DFBB0735-5626-470C-A9DA-3DCBB7E8384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6C07CB-EB66-4182-BA76-8AE16CF2FA1E}" type="pres">
      <dgm:prSet presAssocID="{DFBB0735-5626-470C-A9DA-3DCBB7E83849}" presName="spNode" presStyleCnt="0"/>
      <dgm:spPr/>
    </dgm:pt>
    <dgm:pt modelId="{C5187AEA-D220-47D6-A30C-2AE7C483AF2A}" type="pres">
      <dgm:prSet presAssocID="{D2E7ED52-2DA5-42B1-B185-E600BB0CDF23}" presName="sibTrans" presStyleLbl="sibTrans1D1" presStyleIdx="4" presStyleCnt="8"/>
      <dgm:spPr/>
      <dgm:t>
        <a:bodyPr/>
        <a:lstStyle/>
        <a:p>
          <a:endParaRPr lang="fr-FR"/>
        </a:p>
      </dgm:t>
    </dgm:pt>
    <dgm:pt modelId="{1832910A-D063-4370-86E1-2F1F3D232C9D}" type="pres">
      <dgm:prSet presAssocID="{59B7E586-277A-4126-A86A-34E502F596F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DA22CF-DBE9-49B6-8D7C-44AFF4543326}" type="pres">
      <dgm:prSet presAssocID="{59B7E586-277A-4126-A86A-34E502F596F3}" presName="spNode" presStyleCnt="0"/>
      <dgm:spPr/>
    </dgm:pt>
    <dgm:pt modelId="{103DF2AC-956A-4746-BBF4-8CD956E1C9F3}" type="pres">
      <dgm:prSet presAssocID="{C4AD4471-B2B3-4173-B04E-1B42EE9910DD}" presName="sibTrans" presStyleLbl="sibTrans1D1" presStyleIdx="5" presStyleCnt="8"/>
      <dgm:spPr/>
      <dgm:t>
        <a:bodyPr/>
        <a:lstStyle/>
        <a:p>
          <a:endParaRPr lang="fr-FR"/>
        </a:p>
      </dgm:t>
    </dgm:pt>
    <dgm:pt modelId="{FF7431EF-A760-4EA1-8B81-EFBCE735E319}" type="pres">
      <dgm:prSet presAssocID="{D3C5ADFA-A2FB-47BB-A8F9-37AD186473F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747F6D-61BC-405D-8B6E-1AA34D70ABC3}" type="pres">
      <dgm:prSet presAssocID="{D3C5ADFA-A2FB-47BB-A8F9-37AD186473FB}" presName="spNode" presStyleCnt="0"/>
      <dgm:spPr/>
    </dgm:pt>
    <dgm:pt modelId="{54463C1D-2A08-42C4-A85C-6FBF0C8303A5}" type="pres">
      <dgm:prSet presAssocID="{A046C5D1-D499-4A54-84F8-180426EF9054}" presName="sibTrans" presStyleLbl="sibTrans1D1" presStyleIdx="6" presStyleCnt="8"/>
      <dgm:spPr/>
      <dgm:t>
        <a:bodyPr/>
        <a:lstStyle/>
        <a:p>
          <a:endParaRPr lang="fr-FR"/>
        </a:p>
      </dgm:t>
    </dgm:pt>
    <dgm:pt modelId="{EFB2EB0C-CF3D-4316-A683-F790A76AB228}" type="pres">
      <dgm:prSet presAssocID="{D56DB194-5486-424B-B752-BEA6C4DED37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B750B8-16DD-4A1A-827B-FAFED9096026}" type="pres">
      <dgm:prSet presAssocID="{D56DB194-5486-424B-B752-BEA6C4DED377}" presName="spNode" presStyleCnt="0"/>
      <dgm:spPr/>
    </dgm:pt>
    <dgm:pt modelId="{D4FEFEF1-1395-4A4A-9813-422F192733CB}" type="pres">
      <dgm:prSet presAssocID="{77FB36E6-5A96-4FF6-9D59-5BC9BA6F81E3}" presName="sibTrans" presStyleLbl="sibTrans1D1" presStyleIdx="7" presStyleCnt="8"/>
      <dgm:spPr/>
      <dgm:t>
        <a:bodyPr/>
        <a:lstStyle/>
        <a:p>
          <a:endParaRPr lang="fr-FR"/>
        </a:p>
      </dgm:t>
    </dgm:pt>
  </dgm:ptLst>
  <dgm:cxnLst>
    <dgm:cxn modelId="{8D940A6B-3F7F-491F-ABB6-EE0354F43A2B}" type="presOf" srcId="{C4AD4471-B2B3-4173-B04E-1B42EE9910DD}" destId="{103DF2AC-956A-4746-BBF4-8CD956E1C9F3}" srcOrd="0" destOrd="0" presId="urn:microsoft.com/office/officeart/2005/8/layout/cycle6"/>
    <dgm:cxn modelId="{B97835C5-78BA-4F17-846F-7FDAF6F958AE}" type="presOf" srcId="{775EA41E-54B7-4F64-81F1-A5BEBD38CAA4}" destId="{BEC3A41F-59C2-4364-A72B-7992929218FA}" srcOrd="0" destOrd="0" presId="urn:microsoft.com/office/officeart/2005/8/layout/cycle6"/>
    <dgm:cxn modelId="{0FC429C5-3D6E-42A5-BA93-D689D2B0DD88}" type="presOf" srcId="{86E98952-87F8-4E68-98C2-B5A86F1C1522}" destId="{137B9890-3DF8-4428-B553-9B805CB4CDD1}" srcOrd="0" destOrd="0" presId="urn:microsoft.com/office/officeart/2005/8/layout/cycle6"/>
    <dgm:cxn modelId="{8281E9F2-150E-409C-B742-8CB487DA46BB}" type="presOf" srcId="{D2E7ED52-2DA5-42B1-B185-E600BB0CDF23}" destId="{C5187AEA-D220-47D6-A30C-2AE7C483AF2A}" srcOrd="0" destOrd="0" presId="urn:microsoft.com/office/officeart/2005/8/layout/cycle6"/>
    <dgm:cxn modelId="{6823F210-0E17-4EF0-A3BC-A69838A45951}" srcId="{7ABAA65E-7D9C-4994-8FB8-2C02A9C0B19F}" destId="{59B7E586-277A-4126-A86A-34E502F596F3}" srcOrd="5" destOrd="0" parTransId="{E8EE79F6-025C-45A7-AF1A-585F36C0C742}" sibTransId="{C4AD4471-B2B3-4173-B04E-1B42EE9910DD}"/>
    <dgm:cxn modelId="{28402757-BC70-411D-8FC0-6CE35E825407}" type="presOf" srcId="{59B7E586-277A-4126-A86A-34E502F596F3}" destId="{1832910A-D063-4370-86E1-2F1F3D232C9D}" srcOrd="0" destOrd="0" presId="urn:microsoft.com/office/officeart/2005/8/layout/cycle6"/>
    <dgm:cxn modelId="{7B7DF00C-069A-4F2E-BAC1-AE5A478D679B}" type="presOf" srcId="{DFBB0735-5626-470C-A9DA-3DCBB7E83849}" destId="{9003A063-206C-4203-87C5-09E64FF49E46}" srcOrd="0" destOrd="0" presId="urn:microsoft.com/office/officeart/2005/8/layout/cycle6"/>
    <dgm:cxn modelId="{856B5F2D-19E7-4977-93FC-C5FE12F287B2}" srcId="{7ABAA65E-7D9C-4994-8FB8-2C02A9C0B19F}" destId="{775EA41E-54B7-4F64-81F1-A5BEBD38CAA4}" srcOrd="2" destOrd="0" parTransId="{AC41BF4F-7EDC-4485-B0BD-EBC9ED3F4F2C}" sibTransId="{D93AD4AB-CA8C-4AE8-A70E-2ED7789E8D71}"/>
    <dgm:cxn modelId="{8C0F31C6-D76C-41E9-B3EE-82871B991E09}" srcId="{7ABAA65E-7D9C-4994-8FB8-2C02A9C0B19F}" destId="{86E98952-87F8-4E68-98C2-B5A86F1C1522}" srcOrd="3" destOrd="0" parTransId="{F28ABA2C-45ED-4FD7-8A7D-FAD470472523}" sibTransId="{D6B0ED66-F651-4FD8-A2CE-D649E3EDA9E4}"/>
    <dgm:cxn modelId="{66FE35EB-B611-41AE-990C-53DAEED8B825}" srcId="{7ABAA65E-7D9C-4994-8FB8-2C02A9C0B19F}" destId="{DFBB0735-5626-470C-A9DA-3DCBB7E83849}" srcOrd="4" destOrd="0" parTransId="{0F9F5333-E388-46F8-8EFC-EFFB33186AA4}" sibTransId="{D2E7ED52-2DA5-42B1-B185-E600BB0CDF23}"/>
    <dgm:cxn modelId="{DC570A98-7BB5-4D29-8140-6C3F2A12A3A2}" srcId="{7ABAA65E-7D9C-4994-8FB8-2C02A9C0B19F}" destId="{785BBBED-9037-46FC-BB93-F7ED510814AB}" srcOrd="1" destOrd="0" parTransId="{62028ADF-0D14-4E39-9D01-EB4031704E90}" sibTransId="{687E4179-AB42-4C28-9B08-9081929B55DF}"/>
    <dgm:cxn modelId="{A77ADD9B-A379-47B6-BEAF-B4D66BC64212}" type="presOf" srcId="{785BBBED-9037-46FC-BB93-F7ED510814AB}" destId="{74AEF4EF-B865-4406-928D-20B79E43B9C5}" srcOrd="0" destOrd="0" presId="urn:microsoft.com/office/officeart/2005/8/layout/cycle6"/>
    <dgm:cxn modelId="{DB829BAB-636B-4437-B1A4-BBA849E8DEB2}" type="presOf" srcId="{77FB36E6-5A96-4FF6-9D59-5BC9BA6F81E3}" destId="{D4FEFEF1-1395-4A4A-9813-422F192733CB}" srcOrd="0" destOrd="0" presId="urn:microsoft.com/office/officeart/2005/8/layout/cycle6"/>
    <dgm:cxn modelId="{32F05130-68A6-4DC4-AA83-CBC0AC35A5E8}" type="presOf" srcId="{D3C5ADFA-A2FB-47BB-A8F9-37AD186473FB}" destId="{FF7431EF-A760-4EA1-8B81-EFBCE735E319}" srcOrd="0" destOrd="0" presId="urn:microsoft.com/office/officeart/2005/8/layout/cycle6"/>
    <dgm:cxn modelId="{157132FA-F74D-4A52-ADE3-448928970B23}" srcId="{7ABAA65E-7D9C-4994-8FB8-2C02A9C0B19F}" destId="{D56DB194-5486-424B-B752-BEA6C4DED377}" srcOrd="7" destOrd="0" parTransId="{DF8DB292-C233-422C-BA98-297B29E35F07}" sibTransId="{77FB36E6-5A96-4FF6-9D59-5BC9BA6F81E3}"/>
    <dgm:cxn modelId="{94FB1FF8-B3CE-479F-95B7-01F0AFC475E5}" type="presOf" srcId="{D93AD4AB-CA8C-4AE8-A70E-2ED7789E8D71}" destId="{209EBB79-A276-43B9-8802-1230C1745F67}" srcOrd="0" destOrd="0" presId="urn:microsoft.com/office/officeart/2005/8/layout/cycle6"/>
    <dgm:cxn modelId="{F380E553-549A-4405-80D8-1C41C563FA63}" srcId="{7ABAA65E-7D9C-4994-8FB8-2C02A9C0B19F}" destId="{D3C5ADFA-A2FB-47BB-A8F9-37AD186473FB}" srcOrd="6" destOrd="0" parTransId="{492F0CAD-20AB-4A41-BE58-EE3520F65F54}" sibTransId="{A046C5D1-D499-4A54-84F8-180426EF9054}"/>
    <dgm:cxn modelId="{2F5D3DFD-B117-4485-9C6B-6313A2E2AFB9}" type="presOf" srcId="{7ABAA65E-7D9C-4994-8FB8-2C02A9C0B19F}" destId="{4ED8BD89-1614-4D85-B8A5-5E615AADA2AF}" srcOrd="0" destOrd="0" presId="urn:microsoft.com/office/officeart/2005/8/layout/cycle6"/>
    <dgm:cxn modelId="{ACB94CF9-208A-4331-AA80-616B27E5B964}" srcId="{7ABAA65E-7D9C-4994-8FB8-2C02A9C0B19F}" destId="{70C157F2-2B56-4491-8E4B-116981AB3764}" srcOrd="0" destOrd="0" parTransId="{4B3A2C7C-D0FC-4351-9450-E93D8F9B8CFA}" sibTransId="{6BA16121-2DA7-454E-936B-FF4A8A4FDD75}"/>
    <dgm:cxn modelId="{DCA973EF-72E5-4061-827B-C5A7E33E1404}" type="presOf" srcId="{70C157F2-2B56-4491-8E4B-116981AB3764}" destId="{1AD3E317-E5F4-413D-A409-3CBD82338DE7}" srcOrd="0" destOrd="0" presId="urn:microsoft.com/office/officeart/2005/8/layout/cycle6"/>
    <dgm:cxn modelId="{BC8F3A09-BCB4-481B-9E9D-78A1D9642207}" type="presOf" srcId="{D56DB194-5486-424B-B752-BEA6C4DED377}" destId="{EFB2EB0C-CF3D-4316-A683-F790A76AB228}" srcOrd="0" destOrd="0" presId="urn:microsoft.com/office/officeart/2005/8/layout/cycle6"/>
    <dgm:cxn modelId="{6D791169-2DD7-4397-BDA6-5AC8E726D0A2}" type="presOf" srcId="{6BA16121-2DA7-454E-936B-FF4A8A4FDD75}" destId="{7898F271-A9FB-48EF-8C07-2E72F1E94364}" srcOrd="0" destOrd="0" presId="urn:microsoft.com/office/officeart/2005/8/layout/cycle6"/>
    <dgm:cxn modelId="{7391C6D3-3B1F-41AB-BC28-CA79A459ED67}" type="presOf" srcId="{687E4179-AB42-4C28-9B08-9081929B55DF}" destId="{23D8A11B-9846-4881-AC7A-F14629D1E45A}" srcOrd="0" destOrd="0" presId="urn:microsoft.com/office/officeart/2005/8/layout/cycle6"/>
    <dgm:cxn modelId="{26B47AF4-586D-48F1-B5E0-A04221F9754D}" type="presOf" srcId="{D6B0ED66-F651-4FD8-A2CE-D649E3EDA9E4}" destId="{EA087A7B-5699-49BC-A66F-D41384FED977}" srcOrd="0" destOrd="0" presId="urn:microsoft.com/office/officeart/2005/8/layout/cycle6"/>
    <dgm:cxn modelId="{57FF7FE4-C376-4C38-8F70-4C0D49488B69}" type="presOf" srcId="{A046C5D1-D499-4A54-84F8-180426EF9054}" destId="{54463C1D-2A08-42C4-A85C-6FBF0C8303A5}" srcOrd="0" destOrd="0" presId="urn:microsoft.com/office/officeart/2005/8/layout/cycle6"/>
    <dgm:cxn modelId="{63E046B3-30B4-42A9-8657-930D77A66AF3}" type="presParOf" srcId="{4ED8BD89-1614-4D85-B8A5-5E615AADA2AF}" destId="{1AD3E317-E5F4-413D-A409-3CBD82338DE7}" srcOrd="0" destOrd="0" presId="urn:microsoft.com/office/officeart/2005/8/layout/cycle6"/>
    <dgm:cxn modelId="{53650589-576F-47B0-AF61-F7473BBB2840}" type="presParOf" srcId="{4ED8BD89-1614-4D85-B8A5-5E615AADA2AF}" destId="{08DAA2DB-A075-46F0-B267-38BBAE4C7975}" srcOrd="1" destOrd="0" presId="urn:microsoft.com/office/officeart/2005/8/layout/cycle6"/>
    <dgm:cxn modelId="{BADAB1F5-DE43-4F7A-9B77-C13153E9A3A4}" type="presParOf" srcId="{4ED8BD89-1614-4D85-B8A5-5E615AADA2AF}" destId="{7898F271-A9FB-48EF-8C07-2E72F1E94364}" srcOrd="2" destOrd="0" presId="urn:microsoft.com/office/officeart/2005/8/layout/cycle6"/>
    <dgm:cxn modelId="{1FCBD841-F889-42BC-B46F-BAB9F7E80C30}" type="presParOf" srcId="{4ED8BD89-1614-4D85-B8A5-5E615AADA2AF}" destId="{74AEF4EF-B865-4406-928D-20B79E43B9C5}" srcOrd="3" destOrd="0" presId="urn:microsoft.com/office/officeart/2005/8/layout/cycle6"/>
    <dgm:cxn modelId="{4FC13435-A168-469F-92B6-2AB7E59B3B23}" type="presParOf" srcId="{4ED8BD89-1614-4D85-B8A5-5E615AADA2AF}" destId="{C4CC2864-0B1D-4199-9966-79F902ECC45A}" srcOrd="4" destOrd="0" presId="urn:microsoft.com/office/officeart/2005/8/layout/cycle6"/>
    <dgm:cxn modelId="{758B1AB4-02BF-467E-A148-C5370E17377B}" type="presParOf" srcId="{4ED8BD89-1614-4D85-B8A5-5E615AADA2AF}" destId="{23D8A11B-9846-4881-AC7A-F14629D1E45A}" srcOrd="5" destOrd="0" presId="urn:microsoft.com/office/officeart/2005/8/layout/cycle6"/>
    <dgm:cxn modelId="{2937B96D-AAD2-4715-8DA7-137B2F7245C0}" type="presParOf" srcId="{4ED8BD89-1614-4D85-B8A5-5E615AADA2AF}" destId="{BEC3A41F-59C2-4364-A72B-7992929218FA}" srcOrd="6" destOrd="0" presId="urn:microsoft.com/office/officeart/2005/8/layout/cycle6"/>
    <dgm:cxn modelId="{56B3107B-A33A-4859-A30C-8EC402440CD7}" type="presParOf" srcId="{4ED8BD89-1614-4D85-B8A5-5E615AADA2AF}" destId="{9EB3DAA7-A3B0-49F4-8479-28016153F76A}" srcOrd="7" destOrd="0" presId="urn:microsoft.com/office/officeart/2005/8/layout/cycle6"/>
    <dgm:cxn modelId="{50569CA8-BDF8-4B40-82D9-EA093D1ADFA1}" type="presParOf" srcId="{4ED8BD89-1614-4D85-B8A5-5E615AADA2AF}" destId="{209EBB79-A276-43B9-8802-1230C1745F67}" srcOrd="8" destOrd="0" presId="urn:microsoft.com/office/officeart/2005/8/layout/cycle6"/>
    <dgm:cxn modelId="{387166FD-9CEB-4079-8A0B-9FE8AFB11B91}" type="presParOf" srcId="{4ED8BD89-1614-4D85-B8A5-5E615AADA2AF}" destId="{137B9890-3DF8-4428-B553-9B805CB4CDD1}" srcOrd="9" destOrd="0" presId="urn:microsoft.com/office/officeart/2005/8/layout/cycle6"/>
    <dgm:cxn modelId="{E580B3F8-9D57-4B1B-92DA-7137602C9926}" type="presParOf" srcId="{4ED8BD89-1614-4D85-B8A5-5E615AADA2AF}" destId="{C49AC5A0-70CB-4E82-8370-02331EEC87AA}" srcOrd="10" destOrd="0" presId="urn:microsoft.com/office/officeart/2005/8/layout/cycle6"/>
    <dgm:cxn modelId="{17552E17-46AA-4E68-B464-1713626420A5}" type="presParOf" srcId="{4ED8BD89-1614-4D85-B8A5-5E615AADA2AF}" destId="{EA087A7B-5699-49BC-A66F-D41384FED977}" srcOrd="11" destOrd="0" presId="urn:microsoft.com/office/officeart/2005/8/layout/cycle6"/>
    <dgm:cxn modelId="{48BE5E35-CD9B-4777-AAB1-ECC9E49FCD7F}" type="presParOf" srcId="{4ED8BD89-1614-4D85-B8A5-5E615AADA2AF}" destId="{9003A063-206C-4203-87C5-09E64FF49E46}" srcOrd="12" destOrd="0" presId="urn:microsoft.com/office/officeart/2005/8/layout/cycle6"/>
    <dgm:cxn modelId="{8E3A6643-7A53-4E5A-AF80-3275791522C6}" type="presParOf" srcId="{4ED8BD89-1614-4D85-B8A5-5E615AADA2AF}" destId="{F26C07CB-EB66-4182-BA76-8AE16CF2FA1E}" srcOrd="13" destOrd="0" presId="urn:microsoft.com/office/officeart/2005/8/layout/cycle6"/>
    <dgm:cxn modelId="{77182E2C-96F9-46F5-9CDD-A261B7768CD2}" type="presParOf" srcId="{4ED8BD89-1614-4D85-B8A5-5E615AADA2AF}" destId="{C5187AEA-D220-47D6-A30C-2AE7C483AF2A}" srcOrd="14" destOrd="0" presId="urn:microsoft.com/office/officeart/2005/8/layout/cycle6"/>
    <dgm:cxn modelId="{E77C4815-DF30-4149-B914-22F603CE228A}" type="presParOf" srcId="{4ED8BD89-1614-4D85-B8A5-5E615AADA2AF}" destId="{1832910A-D063-4370-86E1-2F1F3D232C9D}" srcOrd="15" destOrd="0" presId="urn:microsoft.com/office/officeart/2005/8/layout/cycle6"/>
    <dgm:cxn modelId="{88C5D312-2C34-47A2-A604-A13215313174}" type="presParOf" srcId="{4ED8BD89-1614-4D85-B8A5-5E615AADA2AF}" destId="{F8DA22CF-DBE9-49B6-8D7C-44AFF4543326}" srcOrd="16" destOrd="0" presId="urn:microsoft.com/office/officeart/2005/8/layout/cycle6"/>
    <dgm:cxn modelId="{6E580BF5-0D39-47BA-9AA9-3B74E2FD3224}" type="presParOf" srcId="{4ED8BD89-1614-4D85-B8A5-5E615AADA2AF}" destId="{103DF2AC-956A-4746-BBF4-8CD956E1C9F3}" srcOrd="17" destOrd="0" presId="urn:microsoft.com/office/officeart/2005/8/layout/cycle6"/>
    <dgm:cxn modelId="{90ADB191-8558-4366-B492-2C1BE9BB1DE8}" type="presParOf" srcId="{4ED8BD89-1614-4D85-B8A5-5E615AADA2AF}" destId="{FF7431EF-A760-4EA1-8B81-EFBCE735E319}" srcOrd="18" destOrd="0" presId="urn:microsoft.com/office/officeart/2005/8/layout/cycle6"/>
    <dgm:cxn modelId="{E2B62ADA-DA6C-4B54-AFDA-D03268BA4DE8}" type="presParOf" srcId="{4ED8BD89-1614-4D85-B8A5-5E615AADA2AF}" destId="{0C747F6D-61BC-405D-8B6E-1AA34D70ABC3}" srcOrd="19" destOrd="0" presId="urn:microsoft.com/office/officeart/2005/8/layout/cycle6"/>
    <dgm:cxn modelId="{68B23183-4B00-45A2-9AE0-1C582F30647B}" type="presParOf" srcId="{4ED8BD89-1614-4D85-B8A5-5E615AADA2AF}" destId="{54463C1D-2A08-42C4-A85C-6FBF0C8303A5}" srcOrd="20" destOrd="0" presId="urn:microsoft.com/office/officeart/2005/8/layout/cycle6"/>
    <dgm:cxn modelId="{A15596F5-C2AF-4305-9490-F3C1B5A7314E}" type="presParOf" srcId="{4ED8BD89-1614-4D85-B8A5-5E615AADA2AF}" destId="{EFB2EB0C-CF3D-4316-A683-F790A76AB228}" srcOrd="21" destOrd="0" presId="urn:microsoft.com/office/officeart/2005/8/layout/cycle6"/>
    <dgm:cxn modelId="{EF0FC117-E81B-4CA4-8E55-06B3794F9CF9}" type="presParOf" srcId="{4ED8BD89-1614-4D85-B8A5-5E615AADA2AF}" destId="{9DB750B8-16DD-4A1A-827B-FAFED9096026}" srcOrd="22" destOrd="0" presId="urn:microsoft.com/office/officeart/2005/8/layout/cycle6"/>
    <dgm:cxn modelId="{BF0B6BE4-E080-4158-8CAB-93C0E9EDB78B}" type="presParOf" srcId="{4ED8BD89-1614-4D85-B8A5-5E615AADA2AF}" destId="{D4FEFEF1-1395-4A4A-9813-422F192733CB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0D4CD6-600A-4378-AD20-364D4A9523C1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1329378-6FC1-48BA-AD66-C9C2AAF4BFEF}">
      <dgm:prSet phldrT="[Texte]" custT="1"/>
      <dgm:spPr/>
      <dgm:t>
        <a:bodyPr/>
        <a:lstStyle/>
        <a:p>
          <a:r>
            <a:rPr lang="fr-FR" sz="2400" b="0" u="sng" dirty="0">
              <a:solidFill>
                <a:srgbClr val="333399"/>
              </a:solidFill>
            </a:rPr>
            <a:t>Comment me contacter ? </a:t>
          </a:r>
          <a:endParaRPr lang="fr-FR" sz="2400" dirty="0"/>
        </a:p>
      </dgm:t>
    </dgm:pt>
    <dgm:pt modelId="{ADE22B48-4DBC-40F8-B5F3-BDF517D8B17A}" type="parTrans" cxnId="{C40D1207-A91F-4653-88BB-AACFC84A234B}">
      <dgm:prSet/>
      <dgm:spPr/>
      <dgm:t>
        <a:bodyPr/>
        <a:lstStyle/>
        <a:p>
          <a:endParaRPr lang="fr-FR"/>
        </a:p>
      </dgm:t>
    </dgm:pt>
    <dgm:pt modelId="{AE235517-AA82-4D07-A7C3-219204554074}" type="sibTrans" cxnId="{C40D1207-A91F-4653-88BB-AACFC84A234B}">
      <dgm:prSet/>
      <dgm:spPr/>
      <dgm:t>
        <a:bodyPr/>
        <a:lstStyle/>
        <a:p>
          <a:endParaRPr lang="fr-FR"/>
        </a:p>
      </dgm:t>
    </dgm:pt>
    <dgm:pt modelId="{473BABAA-EF5E-45FC-8BD6-4EE20E049A66}">
      <dgm:prSet phldrT="[Texte]" custT="1"/>
      <dgm:spPr/>
      <dgm:t>
        <a:bodyPr/>
        <a:lstStyle/>
        <a:p>
          <a:r>
            <a:rPr lang="fr-FR" sz="2400" b="0" u="sng" dirty="0">
              <a:solidFill>
                <a:srgbClr val="333399"/>
              </a:solidFill>
            </a:rPr>
            <a:t>Comment faire ?</a:t>
          </a:r>
          <a:r>
            <a:rPr lang="fr-FR" sz="2400" b="0" dirty="0">
              <a:solidFill>
                <a:srgbClr val="333399"/>
              </a:solidFill>
            </a:rPr>
            <a:t> </a:t>
          </a:r>
          <a:endParaRPr lang="fr-FR" sz="2400" dirty="0"/>
        </a:p>
      </dgm:t>
    </dgm:pt>
    <dgm:pt modelId="{77BF77F8-4429-4A44-ABE7-BD0542E673F3}" type="parTrans" cxnId="{55A81642-3BD5-44F7-90E7-C19490EDBC6D}">
      <dgm:prSet/>
      <dgm:spPr/>
      <dgm:t>
        <a:bodyPr/>
        <a:lstStyle/>
        <a:p>
          <a:endParaRPr lang="fr-FR"/>
        </a:p>
      </dgm:t>
    </dgm:pt>
    <dgm:pt modelId="{51959593-9E19-4B27-8FE7-BDFFAB3634FF}" type="sibTrans" cxnId="{55A81642-3BD5-44F7-90E7-C19490EDBC6D}">
      <dgm:prSet/>
      <dgm:spPr/>
      <dgm:t>
        <a:bodyPr/>
        <a:lstStyle/>
        <a:p>
          <a:endParaRPr lang="fr-FR"/>
        </a:p>
      </dgm:t>
    </dgm:pt>
    <dgm:pt modelId="{3CEBAD00-8EB4-4949-ABAA-C2810025CD56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b="0" dirty="0">
              <a:solidFill>
                <a:srgbClr val="333399"/>
              </a:solidFill>
            </a:rPr>
            <a:t>Utiliser le D.U.E.R., </a:t>
          </a:r>
          <a:r>
            <a:rPr lang="fr-FR" sz="1600" b="0" dirty="0" smtClean="0">
              <a:solidFill>
                <a:srgbClr val="333399"/>
              </a:solidFill>
            </a:rPr>
            <a:t>qui permet </a:t>
          </a:r>
          <a:r>
            <a:rPr lang="fr-FR" sz="1600" b="0" dirty="0">
              <a:solidFill>
                <a:srgbClr val="333399"/>
              </a:solidFill>
            </a:rPr>
            <a:t>de lister et de hiérarchiser les risques pouvant nuire à la santé, la sécurité </a:t>
          </a:r>
          <a:r>
            <a:rPr lang="fr-FR" sz="1600" b="0" dirty="0" smtClean="0">
              <a:solidFill>
                <a:srgbClr val="333399"/>
              </a:solidFill>
            </a:rPr>
            <a:t>des personnes, adultes et enfants et </a:t>
          </a:r>
          <a:r>
            <a:rPr lang="fr-FR" sz="1600" b="0" dirty="0">
              <a:solidFill>
                <a:srgbClr val="333399"/>
              </a:solidFill>
            </a:rPr>
            <a:t>de préconiser des actions de prévention</a:t>
          </a:r>
          <a:endParaRPr lang="fr-FR" sz="1600" dirty="0"/>
        </a:p>
      </dgm:t>
    </dgm:pt>
    <dgm:pt modelId="{8A675AA6-4410-4089-8984-CC1949BE96D2}" type="parTrans" cxnId="{11301D72-C671-48A1-B715-A63D2A8AA2DA}">
      <dgm:prSet/>
      <dgm:spPr/>
      <dgm:t>
        <a:bodyPr/>
        <a:lstStyle/>
        <a:p>
          <a:endParaRPr lang="fr-FR"/>
        </a:p>
      </dgm:t>
    </dgm:pt>
    <dgm:pt modelId="{C8628B35-5D51-497F-BE76-ABD368DF6376}" type="sibTrans" cxnId="{11301D72-C671-48A1-B715-A63D2A8AA2DA}">
      <dgm:prSet/>
      <dgm:spPr/>
      <dgm:t>
        <a:bodyPr/>
        <a:lstStyle/>
        <a:p>
          <a:endParaRPr lang="fr-FR"/>
        </a:p>
      </dgm:t>
    </dgm:pt>
    <dgm:pt modelId="{C788F656-431C-4135-9AE1-A399AB11E41C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b="0" dirty="0">
              <a:solidFill>
                <a:srgbClr val="333399"/>
              </a:solidFill>
            </a:rPr>
            <a:t>Faire remonter vos observations par le registre santé sécurité au travail </a:t>
          </a:r>
          <a:r>
            <a:rPr lang="fr-FR" sz="1600" b="0" dirty="0" smtClean="0">
              <a:solidFill>
                <a:srgbClr val="333399"/>
              </a:solidFill>
            </a:rPr>
            <a:t>dématérialisé qui </a:t>
          </a:r>
          <a:r>
            <a:rPr lang="fr-FR" sz="1600" b="0" dirty="0">
              <a:solidFill>
                <a:srgbClr val="333399"/>
              </a:solidFill>
            </a:rPr>
            <a:t>se trouve </a:t>
          </a:r>
          <a:r>
            <a:rPr lang="fr-FR" sz="1600" b="0" dirty="0" smtClean="0">
              <a:solidFill>
                <a:srgbClr val="333399"/>
              </a:solidFill>
            </a:rPr>
            <a:t>via ARENA / Enquête et pilotage / Prévention et gestion des risques</a:t>
          </a:r>
          <a:endParaRPr lang="fr-FR" sz="1600" dirty="0"/>
        </a:p>
      </dgm:t>
    </dgm:pt>
    <dgm:pt modelId="{B15BFE94-6395-46D1-A987-E033C465AEF2}" type="parTrans" cxnId="{A356DFAD-40B7-480F-97DB-CB1581410494}">
      <dgm:prSet/>
      <dgm:spPr/>
      <dgm:t>
        <a:bodyPr/>
        <a:lstStyle/>
        <a:p>
          <a:endParaRPr lang="fr-FR"/>
        </a:p>
      </dgm:t>
    </dgm:pt>
    <dgm:pt modelId="{1B625C44-FCA9-436E-87D0-7F61C67DA825}" type="sibTrans" cxnId="{A356DFAD-40B7-480F-97DB-CB1581410494}">
      <dgm:prSet/>
      <dgm:spPr/>
      <dgm:t>
        <a:bodyPr/>
        <a:lstStyle/>
        <a:p>
          <a:endParaRPr lang="fr-FR"/>
        </a:p>
      </dgm:t>
    </dgm:pt>
    <dgm:pt modelId="{3642C407-6DB4-40E2-A30A-1A3483F101F5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600" dirty="0">
              <a:solidFill>
                <a:srgbClr val="333399"/>
              </a:solidFill>
            </a:rPr>
            <a:t>Consulter l’affichage santé </a:t>
          </a:r>
          <a:r>
            <a:rPr lang="fr-FR" sz="1600" dirty="0" smtClean="0">
              <a:solidFill>
                <a:srgbClr val="333399"/>
              </a:solidFill>
            </a:rPr>
            <a:t>et sécurité au travail</a:t>
          </a:r>
          <a:endParaRPr lang="fr-FR" sz="1600" dirty="0">
            <a:solidFill>
              <a:srgbClr val="333399"/>
            </a:solidFill>
          </a:endParaRPr>
        </a:p>
      </dgm:t>
    </dgm:pt>
    <dgm:pt modelId="{1117EC79-552C-4D50-BC49-71A48211622D}" type="parTrans" cxnId="{50DFA238-2888-454F-8222-6616D91C7326}">
      <dgm:prSet/>
      <dgm:spPr/>
      <dgm:t>
        <a:bodyPr/>
        <a:lstStyle/>
        <a:p>
          <a:endParaRPr lang="fr-FR"/>
        </a:p>
      </dgm:t>
    </dgm:pt>
    <dgm:pt modelId="{CC2B25C4-0443-4361-B6DA-CD3EB6B5AD0F}" type="sibTrans" cxnId="{50DFA238-2888-454F-8222-6616D91C7326}">
      <dgm:prSet/>
      <dgm:spPr/>
      <dgm:t>
        <a:bodyPr/>
        <a:lstStyle/>
        <a:p>
          <a:endParaRPr lang="fr-FR"/>
        </a:p>
      </dgm:t>
    </dgm:pt>
    <dgm:pt modelId="{9C5FE933-1EB2-436E-B4AB-30F4BF5DB5C5}">
      <dgm:prSet phldrT="[Texte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dirty="0" smtClean="0">
              <a:solidFill>
                <a:srgbClr val="333399"/>
              </a:solidFill>
            </a:rPr>
            <a:t>Bureau n°……………………..</a:t>
          </a:r>
          <a:endParaRPr lang="fr-FR" sz="1800" dirty="0"/>
        </a:p>
      </dgm:t>
    </dgm:pt>
    <dgm:pt modelId="{404E0D86-3C96-4BF7-A72B-6DA3414E50EB}" type="parTrans" cxnId="{CEBBD59D-D800-4FA6-B21C-461D543F177A}">
      <dgm:prSet/>
      <dgm:spPr/>
      <dgm:t>
        <a:bodyPr/>
        <a:lstStyle/>
        <a:p>
          <a:endParaRPr lang="fr-FR"/>
        </a:p>
      </dgm:t>
    </dgm:pt>
    <dgm:pt modelId="{D5DA88FB-B9A2-4E04-9753-637F7EDBD030}" type="sibTrans" cxnId="{CEBBD59D-D800-4FA6-B21C-461D543F177A}">
      <dgm:prSet/>
      <dgm:spPr/>
      <dgm:t>
        <a:bodyPr/>
        <a:lstStyle/>
        <a:p>
          <a:endParaRPr lang="fr-FR"/>
        </a:p>
      </dgm:t>
    </dgm:pt>
    <dgm:pt modelId="{4E810650-AF02-48FD-8387-CDFB61FA5546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dirty="0" smtClean="0">
              <a:solidFill>
                <a:srgbClr val="333399"/>
              </a:solidFill>
            </a:rPr>
            <a:t>Par téléphone au ……………………………..</a:t>
          </a:r>
          <a:endParaRPr lang="fr-FR" sz="1800" b="0" dirty="0">
            <a:solidFill>
              <a:srgbClr val="333399"/>
            </a:solidFill>
          </a:endParaRPr>
        </a:p>
      </dgm:t>
    </dgm:pt>
    <dgm:pt modelId="{D6B78F76-40AB-4C73-A286-F54B8DAFC893}" type="parTrans" cxnId="{02BC8946-F9BA-46DC-8DBE-BA178F271993}">
      <dgm:prSet/>
      <dgm:spPr/>
      <dgm:t>
        <a:bodyPr/>
        <a:lstStyle/>
        <a:p>
          <a:endParaRPr lang="fr-FR"/>
        </a:p>
      </dgm:t>
    </dgm:pt>
    <dgm:pt modelId="{3A674394-D721-43B0-9291-29CABF1F2DAE}" type="sibTrans" cxnId="{02BC8946-F9BA-46DC-8DBE-BA178F271993}">
      <dgm:prSet/>
      <dgm:spPr/>
      <dgm:t>
        <a:bodyPr/>
        <a:lstStyle/>
        <a:p>
          <a:endParaRPr lang="fr-FR"/>
        </a:p>
      </dgm:t>
    </dgm:pt>
    <dgm:pt modelId="{86F2FD22-97FD-43A7-BEF6-848A30C45666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r>
            <a:rPr lang="fr-FR" sz="1800" b="0" smtClean="0">
              <a:solidFill>
                <a:srgbClr val="333399"/>
              </a:solidFill>
            </a:rPr>
            <a:t>Par mèl</a:t>
          </a:r>
          <a:r>
            <a:rPr lang="fr-FR" sz="1800" smtClean="0">
              <a:solidFill>
                <a:schemeClr val="hlink"/>
              </a:solidFill>
            </a:rPr>
            <a:t> </a:t>
          </a:r>
          <a:r>
            <a:rPr lang="fr-FR" sz="1800" dirty="0" smtClean="0">
              <a:solidFill>
                <a:srgbClr val="002060"/>
              </a:solidFill>
            </a:rPr>
            <a:t>………………….   </a:t>
          </a:r>
          <a:r>
            <a:rPr lang="fr-FR" sz="1800" dirty="0" smtClean="0">
              <a:solidFill>
                <a:schemeClr val="hlink"/>
              </a:solidFill>
            </a:rPr>
            <a:t>        </a:t>
          </a:r>
          <a:r>
            <a:rPr lang="fr-FR" sz="1800" b="0" dirty="0" smtClean="0">
              <a:solidFill>
                <a:srgbClr val="333399"/>
              </a:solidFill>
            </a:rPr>
            <a:t>@ac-toulouse.fr</a:t>
          </a:r>
          <a:endParaRPr lang="fr-FR" sz="1800" dirty="0"/>
        </a:p>
      </dgm:t>
    </dgm:pt>
    <dgm:pt modelId="{79F3464E-02B3-413C-8A5A-ECCB5E877548}" type="parTrans" cxnId="{F19EED9B-7CC0-44E9-BE09-4FBB411521A6}">
      <dgm:prSet/>
      <dgm:spPr/>
      <dgm:t>
        <a:bodyPr/>
        <a:lstStyle/>
        <a:p>
          <a:endParaRPr lang="fr-FR"/>
        </a:p>
      </dgm:t>
    </dgm:pt>
    <dgm:pt modelId="{ACBBCF97-4FA7-4B9A-BBB3-38800A2BA579}" type="sibTrans" cxnId="{F19EED9B-7CC0-44E9-BE09-4FBB411521A6}">
      <dgm:prSet/>
      <dgm:spPr/>
      <dgm:t>
        <a:bodyPr/>
        <a:lstStyle/>
        <a:p>
          <a:endParaRPr lang="fr-FR"/>
        </a:p>
      </dgm:t>
    </dgm:pt>
    <dgm:pt modelId="{117B5199-B7B7-463F-9BDB-80EECA5A5C22}" type="pres">
      <dgm:prSet presAssocID="{D80D4CD6-600A-4378-AD20-364D4A9523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324F46C-8372-4C85-8424-D3F802097249}" type="pres">
      <dgm:prSet presAssocID="{31329378-6FC1-48BA-AD66-C9C2AAF4BFEF}" presName="root" presStyleCnt="0"/>
      <dgm:spPr/>
    </dgm:pt>
    <dgm:pt modelId="{6127038F-29FB-4346-832D-1A12E1A7544B}" type="pres">
      <dgm:prSet presAssocID="{31329378-6FC1-48BA-AD66-C9C2AAF4BFEF}" presName="rootComposite" presStyleCnt="0"/>
      <dgm:spPr/>
    </dgm:pt>
    <dgm:pt modelId="{C087D80E-00CE-4D6B-856B-674221EC459B}" type="pres">
      <dgm:prSet presAssocID="{31329378-6FC1-48BA-AD66-C9C2AAF4BFEF}" presName="rootText" presStyleLbl="node1" presStyleIdx="0" presStyleCnt="2" custScaleX="232967"/>
      <dgm:spPr/>
      <dgm:t>
        <a:bodyPr/>
        <a:lstStyle/>
        <a:p>
          <a:endParaRPr lang="fr-FR"/>
        </a:p>
      </dgm:t>
    </dgm:pt>
    <dgm:pt modelId="{5EA7A8BB-BE1C-4814-9F47-B3E7314F0155}" type="pres">
      <dgm:prSet presAssocID="{31329378-6FC1-48BA-AD66-C9C2AAF4BFEF}" presName="rootConnector" presStyleLbl="node1" presStyleIdx="0" presStyleCnt="2"/>
      <dgm:spPr/>
      <dgm:t>
        <a:bodyPr/>
        <a:lstStyle/>
        <a:p>
          <a:endParaRPr lang="fr-FR"/>
        </a:p>
      </dgm:t>
    </dgm:pt>
    <dgm:pt modelId="{8B07690D-D5FF-4C04-81A6-54F72F488108}" type="pres">
      <dgm:prSet presAssocID="{31329378-6FC1-48BA-AD66-C9C2AAF4BFEF}" presName="childShape" presStyleCnt="0"/>
      <dgm:spPr/>
    </dgm:pt>
    <dgm:pt modelId="{A49CC22D-BE66-435D-ADD6-7E4F81A5DCCC}" type="pres">
      <dgm:prSet presAssocID="{404E0D86-3C96-4BF7-A72B-6DA3414E50EB}" presName="Name13" presStyleLbl="parChTrans1D2" presStyleIdx="0" presStyleCnt="6"/>
      <dgm:spPr/>
      <dgm:t>
        <a:bodyPr/>
        <a:lstStyle/>
        <a:p>
          <a:endParaRPr lang="fr-FR"/>
        </a:p>
      </dgm:t>
    </dgm:pt>
    <dgm:pt modelId="{CEA73F47-57AD-47B2-BA73-904862859D35}" type="pres">
      <dgm:prSet presAssocID="{9C5FE933-1EB2-436E-B4AB-30F4BF5DB5C5}" presName="childText" presStyleLbl="bgAcc1" presStyleIdx="0" presStyleCnt="6" custScaleX="2177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0DF0C7-62D4-4B46-9C5F-9A688FAE13DC}" type="pres">
      <dgm:prSet presAssocID="{79F3464E-02B3-413C-8A5A-ECCB5E877548}" presName="Name13" presStyleLbl="parChTrans1D2" presStyleIdx="1" presStyleCnt="6"/>
      <dgm:spPr/>
      <dgm:t>
        <a:bodyPr/>
        <a:lstStyle/>
        <a:p>
          <a:endParaRPr lang="fr-FR"/>
        </a:p>
      </dgm:t>
    </dgm:pt>
    <dgm:pt modelId="{8817080A-43BE-4EA4-8B85-E9FFFE7A91E6}" type="pres">
      <dgm:prSet presAssocID="{86F2FD22-97FD-43A7-BEF6-848A30C45666}" presName="childText" presStyleLbl="bgAcc1" presStyleIdx="1" presStyleCnt="6" custScaleX="2153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07878C-AEC4-4BE2-9E3A-787EBCBE83E7}" type="pres">
      <dgm:prSet presAssocID="{D6B78F76-40AB-4C73-A286-F54B8DAFC893}" presName="Name13" presStyleLbl="parChTrans1D2" presStyleIdx="2" presStyleCnt="6"/>
      <dgm:spPr/>
      <dgm:t>
        <a:bodyPr/>
        <a:lstStyle/>
        <a:p>
          <a:endParaRPr lang="fr-FR"/>
        </a:p>
      </dgm:t>
    </dgm:pt>
    <dgm:pt modelId="{1DA82717-28F6-4688-BB25-0FFA34878538}" type="pres">
      <dgm:prSet presAssocID="{4E810650-AF02-48FD-8387-CDFB61FA5546}" presName="childText" presStyleLbl="bgAcc1" presStyleIdx="2" presStyleCnt="6" custScaleX="2161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755AD3-CDC8-4BAC-A451-78814C4CC0A5}" type="pres">
      <dgm:prSet presAssocID="{473BABAA-EF5E-45FC-8BD6-4EE20E049A66}" presName="root" presStyleCnt="0"/>
      <dgm:spPr/>
    </dgm:pt>
    <dgm:pt modelId="{3EBE176C-2F57-447F-BEE6-080257BB9A6D}" type="pres">
      <dgm:prSet presAssocID="{473BABAA-EF5E-45FC-8BD6-4EE20E049A66}" presName="rootComposite" presStyleCnt="0"/>
      <dgm:spPr/>
    </dgm:pt>
    <dgm:pt modelId="{F1030A40-EA82-4E96-B651-D8D3E469A197}" type="pres">
      <dgm:prSet presAssocID="{473BABAA-EF5E-45FC-8BD6-4EE20E049A66}" presName="rootText" presStyleLbl="node1" presStyleIdx="1" presStyleCnt="2" custScaleX="240172" custLinFactNeighborX="-2607" custLinFactNeighborY="44"/>
      <dgm:spPr/>
      <dgm:t>
        <a:bodyPr/>
        <a:lstStyle/>
        <a:p>
          <a:endParaRPr lang="fr-FR"/>
        </a:p>
      </dgm:t>
    </dgm:pt>
    <dgm:pt modelId="{57CCCCEB-BAD8-4537-87E1-D7C385AE3296}" type="pres">
      <dgm:prSet presAssocID="{473BABAA-EF5E-45FC-8BD6-4EE20E049A66}" presName="rootConnector" presStyleLbl="node1" presStyleIdx="1" presStyleCnt="2"/>
      <dgm:spPr/>
      <dgm:t>
        <a:bodyPr/>
        <a:lstStyle/>
        <a:p>
          <a:endParaRPr lang="fr-FR"/>
        </a:p>
      </dgm:t>
    </dgm:pt>
    <dgm:pt modelId="{05E9AB96-8304-4570-A950-788AA2238C8A}" type="pres">
      <dgm:prSet presAssocID="{473BABAA-EF5E-45FC-8BD6-4EE20E049A66}" presName="childShape" presStyleCnt="0"/>
      <dgm:spPr/>
    </dgm:pt>
    <dgm:pt modelId="{35F2F571-418D-45CA-98F1-F30BE07E953A}" type="pres">
      <dgm:prSet presAssocID="{8A675AA6-4410-4089-8984-CC1949BE96D2}" presName="Name13" presStyleLbl="parChTrans1D2" presStyleIdx="3" presStyleCnt="6"/>
      <dgm:spPr/>
      <dgm:t>
        <a:bodyPr/>
        <a:lstStyle/>
        <a:p>
          <a:endParaRPr lang="fr-FR"/>
        </a:p>
      </dgm:t>
    </dgm:pt>
    <dgm:pt modelId="{471D90F2-392B-4288-BB7B-21899F0953C5}" type="pres">
      <dgm:prSet presAssocID="{3CEBAD00-8EB4-4949-ABAA-C2810025CD56}" presName="childText" presStyleLbl="bgAcc1" presStyleIdx="3" presStyleCnt="6" custScaleX="243115" custScaleY="160718" custLinFactNeighborX="5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6ACF30-A014-4EAA-8F2A-7DB854DA76B8}" type="pres">
      <dgm:prSet presAssocID="{B15BFE94-6395-46D1-A987-E033C465AEF2}" presName="Name13" presStyleLbl="parChTrans1D2" presStyleIdx="4" presStyleCnt="6"/>
      <dgm:spPr/>
      <dgm:t>
        <a:bodyPr/>
        <a:lstStyle/>
        <a:p>
          <a:endParaRPr lang="fr-FR"/>
        </a:p>
      </dgm:t>
    </dgm:pt>
    <dgm:pt modelId="{26ABBA83-9750-46C2-828E-2DBFDE138279}" type="pres">
      <dgm:prSet presAssocID="{C788F656-431C-4135-9AE1-A399AB11E41C}" presName="childText" presStyleLbl="bgAcc1" presStyleIdx="4" presStyleCnt="6" custScaleX="243538" custScaleY="147584" custLinFactNeighborX="555" custLinFactNeighborY="66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24718E-27BE-4C1A-81A5-33186CB0F63A}" type="pres">
      <dgm:prSet presAssocID="{1117EC79-552C-4D50-BC49-71A48211622D}" presName="Name13" presStyleLbl="parChTrans1D2" presStyleIdx="5" presStyleCnt="6"/>
      <dgm:spPr/>
      <dgm:t>
        <a:bodyPr/>
        <a:lstStyle/>
        <a:p>
          <a:endParaRPr lang="fr-FR"/>
        </a:p>
      </dgm:t>
    </dgm:pt>
    <dgm:pt modelId="{48D43892-9B4E-4864-8D74-1A314C5C6030}" type="pres">
      <dgm:prSet presAssocID="{3642C407-6DB4-40E2-A30A-1A3483F101F5}" presName="childText" presStyleLbl="bgAcc1" presStyleIdx="5" presStyleCnt="6" custScaleX="243585" custScaleY="61831" custLinFactNeighborX="555" custLinFactNeighborY="305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B100437-9437-43F4-BC53-87516BA75B31}" type="presOf" srcId="{86F2FD22-97FD-43A7-BEF6-848A30C45666}" destId="{8817080A-43BE-4EA4-8B85-E9FFFE7A91E6}" srcOrd="0" destOrd="0" presId="urn:microsoft.com/office/officeart/2005/8/layout/hierarchy3"/>
    <dgm:cxn modelId="{11301D72-C671-48A1-B715-A63D2A8AA2DA}" srcId="{473BABAA-EF5E-45FC-8BD6-4EE20E049A66}" destId="{3CEBAD00-8EB4-4949-ABAA-C2810025CD56}" srcOrd="0" destOrd="0" parTransId="{8A675AA6-4410-4089-8984-CC1949BE96D2}" sibTransId="{C8628B35-5D51-497F-BE76-ABD368DF6376}"/>
    <dgm:cxn modelId="{4E400C1E-44D0-46A6-BBFF-B0B27BA9C86D}" type="presOf" srcId="{D80D4CD6-600A-4378-AD20-364D4A9523C1}" destId="{117B5199-B7B7-463F-9BDB-80EECA5A5C22}" srcOrd="0" destOrd="0" presId="urn:microsoft.com/office/officeart/2005/8/layout/hierarchy3"/>
    <dgm:cxn modelId="{8A85A2C3-F20C-4F54-931E-2A0AC3A7712B}" type="presOf" srcId="{C788F656-431C-4135-9AE1-A399AB11E41C}" destId="{26ABBA83-9750-46C2-828E-2DBFDE138279}" srcOrd="0" destOrd="0" presId="urn:microsoft.com/office/officeart/2005/8/layout/hierarchy3"/>
    <dgm:cxn modelId="{265FC086-F5AA-4A21-9E03-8D0ADDB9FF9B}" type="presOf" srcId="{473BABAA-EF5E-45FC-8BD6-4EE20E049A66}" destId="{57CCCCEB-BAD8-4537-87E1-D7C385AE3296}" srcOrd="1" destOrd="0" presId="urn:microsoft.com/office/officeart/2005/8/layout/hierarchy3"/>
    <dgm:cxn modelId="{F19EED9B-7CC0-44E9-BE09-4FBB411521A6}" srcId="{31329378-6FC1-48BA-AD66-C9C2AAF4BFEF}" destId="{86F2FD22-97FD-43A7-BEF6-848A30C45666}" srcOrd="1" destOrd="0" parTransId="{79F3464E-02B3-413C-8A5A-ECCB5E877548}" sibTransId="{ACBBCF97-4FA7-4B9A-BBB3-38800A2BA579}"/>
    <dgm:cxn modelId="{A356DFAD-40B7-480F-97DB-CB1581410494}" srcId="{473BABAA-EF5E-45FC-8BD6-4EE20E049A66}" destId="{C788F656-431C-4135-9AE1-A399AB11E41C}" srcOrd="1" destOrd="0" parTransId="{B15BFE94-6395-46D1-A987-E033C465AEF2}" sibTransId="{1B625C44-FCA9-436E-87D0-7F61C67DA825}"/>
    <dgm:cxn modelId="{CEBBD59D-D800-4FA6-B21C-461D543F177A}" srcId="{31329378-6FC1-48BA-AD66-C9C2AAF4BFEF}" destId="{9C5FE933-1EB2-436E-B4AB-30F4BF5DB5C5}" srcOrd="0" destOrd="0" parTransId="{404E0D86-3C96-4BF7-A72B-6DA3414E50EB}" sibTransId="{D5DA88FB-B9A2-4E04-9753-637F7EDBD030}"/>
    <dgm:cxn modelId="{8FF76D0A-6632-4D00-88C6-5539C8A93FF7}" type="presOf" srcId="{404E0D86-3C96-4BF7-A72B-6DA3414E50EB}" destId="{A49CC22D-BE66-435D-ADD6-7E4F81A5DCCC}" srcOrd="0" destOrd="0" presId="urn:microsoft.com/office/officeart/2005/8/layout/hierarchy3"/>
    <dgm:cxn modelId="{6FFD724A-80A4-4AEA-8BE7-13604340D736}" type="presOf" srcId="{9C5FE933-1EB2-436E-B4AB-30F4BF5DB5C5}" destId="{CEA73F47-57AD-47B2-BA73-904862859D35}" srcOrd="0" destOrd="0" presId="urn:microsoft.com/office/officeart/2005/8/layout/hierarchy3"/>
    <dgm:cxn modelId="{02BC8946-F9BA-46DC-8DBE-BA178F271993}" srcId="{31329378-6FC1-48BA-AD66-C9C2AAF4BFEF}" destId="{4E810650-AF02-48FD-8387-CDFB61FA5546}" srcOrd="2" destOrd="0" parTransId="{D6B78F76-40AB-4C73-A286-F54B8DAFC893}" sibTransId="{3A674394-D721-43B0-9291-29CABF1F2DAE}"/>
    <dgm:cxn modelId="{A896DD55-5DEC-4BB9-8A3B-DE1605414009}" type="presOf" srcId="{D6B78F76-40AB-4C73-A286-F54B8DAFC893}" destId="{CB07878C-AEC4-4BE2-9E3A-787EBCBE83E7}" srcOrd="0" destOrd="0" presId="urn:microsoft.com/office/officeart/2005/8/layout/hierarchy3"/>
    <dgm:cxn modelId="{75315189-DED9-4D31-B56E-0AFF93BEEB5C}" type="presOf" srcId="{31329378-6FC1-48BA-AD66-C9C2AAF4BFEF}" destId="{5EA7A8BB-BE1C-4814-9F47-B3E7314F0155}" srcOrd="1" destOrd="0" presId="urn:microsoft.com/office/officeart/2005/8/layout/hierarchy3"/>
    <dgm:cxn modelId="{C40D1207-A91F-4653-88BB-AACFC84A234B}" srcId="{D80D4CD6-600A-4378-AD20-364D4A9523C1}" destId="{31329378-6FC1-48BA-AD66-C9C2AAF4BFEF}" srcOrd="0" destOrd="0" parTransId="{ADE22B48-4DBC-40F8-B5F3-BDF517D8B17A}" sibTransId="{AE235517-AA82-4D07-A7C3-219204554074}"/>
    <dgm:cxn modelId="{6DCFF188-55E2-4603-894A-C00462A844CC}" type="presOf" srcId="{3642C407-6DB4-40E2-A30A-1A3483F101F5}" destId="{48D43892-9B4E-4864-8D74-1A314C5C6030}" srcOrd="0" destOrd="0" presId="urn:microsoft.com/office/officeart/2005/8/layout/hierarchy3"/>
    <dgm:cxn modelId="{F4F4F604-8CDF-4842-8FC3-A41B101E1BAB}" type="presOf" srcId="{473BABAA-EF5E-45FC-8BD6-4EE20E049A66}" destId="{F1030A40-EA82-4E96-B651-D8D3E469A197}" srcOrd="0" destOrd="0" presId="urn:microsoft.com/office/officeart/2005/8/layout/hierarchy3"/>
    <dgm:cxn modelId="{50DFA238-2888-454F-8222-6616D91C7326}" srcId="{473BABAA-EF5E-45FC-8BD6-4EE20E049A66}" destId="{3642C407-6DB4-40E2-A30A-1A3483F101F5}" srcOrd="2" destOrd="0" parTransId="{1117EC79-552C-4D50-BC49-71A48211622D}" sibTransId="{CC2B25C4-0443-4361-B6DA-CD3EB6B5AD0F}"/>
    <dgm:cxn modelId="{225496FA-7260-403C-9FC3-B7937AC1A568}" type="presOf" srcId="{79F3464E-02B3-413C-8A5A-ECCB5E877548}" destId="{DC0DF0C7-62D4-4B46-9C5F-9A688FAE13DC}" srcOrd="0" destOrd="0" presId="urn:microsoft.com/office/officeart/2005/8/layout/hierarchy3"/>
    <dgm:cxn modelId="{CC2D9043-C666-4D14-AA0C-28FA444C88BC}" type="presOf" srcId="{4E810650-AF02-48FD-8387-CDFB61FA5546}" destId="{1DA82717-28F6-4688-BB25-0FFA34878538}" srcOrd="0" destOrd="0" presId="urn:microsoft.com/office/officeart/2005/8/layout/hierarchy3"/>
    <dgm:cxn modelId="{55A81642-3BD5-44F7-90E7-C19490EDBC6D}" srcId="{D80D4CD6-600A-4378-AD20-364D4A9523C1}" destId="{473BABAA-EF5E-45FC-8BD6-4EE20E049A66}" srcOrd="1" destOrd="0" parTransId="{77BF77F8-4429-4A44-ABE7-BD0542E673F3}" sibTransId="{51959593-9E19-4B27-8FE7-BDFFAB3634FF}"/>
    <dgm:cxn modelId="{4C2ED156-6C9D-4C26-963E-D5F5CDAEE556}" type="presOf" srcId="{B15BFE94-6395-46D1-A987-E033C465AEF2}" destId="{316ACF30-A014-4EAA-8F2A-7DB854DA76B8}" srcOrd="0" destOrd="0" presId="urn:microsoft.com/office/officeart/2005/8/layout/hierarchy3"/>
    <dgm:cxn modelId="{E72BA181-2B5B-42F2-8B1B-73B353D34309}" type="presOf" srcId="{1117EC79-552C-4D50-BC49-71A48211622D}" destId="{9B24718E-27BE-4C1A-81A5-33186CB0F63A}" srcOrd="0" destOrd="0" presId="urn:microsoft.com/office/officeart/2005/8/layout/hierarchy3"/>
    <dgm:cxn modelId="{23BFE75D-BAC9-4B3A-983E-D158256E4974}" type="presOf" srcId="{8A675AA6-4410-4089-8984-CC1949BE96D2}" destId="{35F2F571-418D-45CA-98F1-F30BE07E953A}" srcOrd="0" destOrd="0" presId="urn:microsoft.com/office/officeart/2005/8/layout/hierarchy3"/>
    <dgm:cxn modelId="{34D30D2C-D007-401C-9E1B-B817F5E0DE39}" type="presOf" srcId="{31329378-6FC1-48BA-AD66-C9C2AAF4BFEF}" destId="{C087D80E-00CE-4D6B-856B-674221EC459B}" srcOrd="0" destOrd="0" presId="urn:microsoft.com/office/officeart/2005/8/layout/hierarchy3"/>
    <dgm:cxn modelId="{03669279-9EE8-464C-85DF-C03AE1C476FA}" type="presOf" srcId="{3CEBAD00-8EB4-4949-ABAA-C2810025CD56}" destId="{471D90F2-392B-4288-BB7B-21899F0953C5}" srcOrd="0" destOrd="0" presId="urn:microsoft.com/office/officeart/2005/8/layout/hierarchy3"/>
    <dgm:cxn modelId="{ADB6DFE2-04D0-4C4E-B393-84547AF3C486}" type="presParOf" srcId="{117B5199-B7B7-463F-9BDB-80EECA5A5C22}" destId="{7324F46C-8372-4C85-8424-D3F802097249}" srcOrd="0" destOrd="0" presId="urn:microsoft.com/office/officeart/2005/8/layout/hierarchy3"/>
    <dgm:cxn modelId="{C5F9E812-A687-491D-9772-4C1CAC99FAE7}" type="presParOf" srcId="{7324F46C-8372-4C85-8424-D3F802097249}" destId="{6127038F-29FB-4346-832D-1A12E1A7544B}" srcOrd="0" destOrd="0" presId="urn:microsoft.com/office/officeart/2005/8/layout/hierarchy3"/>
    <dgm:cxn modelId="{FDEB8A1F-E7F9-4F6C-8BF9-A345563E7FE9}" type="presParOf" srcId="{6127038F-29FB-4346-832D-1A12E1A7544B}" destId="{C087D80E-00CE-4D6B-856B-674221EC459B}" srcOrd="0" destOrd="0" presId="urn:microsoft.com/office/officeart/2005/8/layout/hierarchy3"/>
    <dgm:cxn modelId="{9DA9B481-5858-4C5D-94B1-CDFB028B611C}" type="presParOf" srcId="{6127038F-29FB-4346-832D-1A12E1A7544B}" destId="{5EA7A8BB-BE1C-4814-9F47-B3E7314F0155}" srcOrd="1" destOrd="0" presId="urn:microsoft.com/office/officeart/2005/8/layout/hierarchy3"/>
    <dgm:cxn modelId="{8CDF0EAB-9016-483B-8891-E5207A1A1827}" type="presParOf" srcId="{7324F46C-8372-4C85-8424-D3F802097249}" destId="{8B07690D-D5FF-4C04-81A6-54F72F488108}" srcOrd="1" destOrd="0" presId="urn:microsoft.com/office/officeart/2005/8/layout/hierarchy3"/>
    <dgm:cxn modelId="{7AC6627A-F878-452E-B5CC-64EC45863B44}" type="presParOf" srcId="{8B07690D-D5FF-4C04-81A6-54F72F488108}" destId="{A49CC22D-BE66-435D-ADD6-7E4F81A5DCCC}" srcOrd="0" destOrd="0" presId="urn:microsoft.com/office/officeart/2005/8/layout/hierarchy3"/>
    <dgm:cxn modelId="{B702D55E-8FC2-4CF2-BD8A-5DEE63FC582B}" type="presParOf" srcId="{8B07690D-D5FF-4C04-81A6-54F72F488108}" destId="{CEA73F47-57AD-47B2-BA73-904862859D35}" srcOrd="1" destOrd="0" presId="urn:microsoft.com/office/officeart/2005/8/layout/hierarchy3"/>
    <dgm:cxn modelId="{32F98056-F6D6-4FB1-BFD9-D58BBC627FBA}" type="presParOf" srcId="{8B07690D-D5FF-4C04-81A6-54F72F488108}" destId="{DC0DF0C7-62D4-4B46-9C5F-9A688FAE13DC}" srcOrd="2" destOrd="0" presId="urn:microsoft.com/office/officeart/2005/8/layout/hierarchy3"/>
    <dgm:cxn modelId="{9A1810A7-934B-449C-918D-2E81481181D5}" type="presParOf" srcId="{8B07690D-D5FF-4C04-81A6-54F72F488108}" destId="{8817080A-43BE-4EA4-8B85-E9FFFE7A91E6}" srcOrd="3" destOrd="0" presId="urn:microsoft.com/office/officeart/2005/8/layout/hierarchy3"/>
    <dgm:cxn modelId="{D6EB656E-6D9E-45F6-8EFD-C64A82EA429B}" type="presParOf" srcId="{8B07690D-D5FF-4C04-81A6-54F72F488108}" destId="{CB07878C-AEC4-4BE2-9E3A-787EBCBE83E7}" srcOrd="4" destOrd="0" presId="urn:microsoft.com/office/officeart/2005/8/layout/hierarchy3"/>
    <dgm:cxn modelId="{D95B4891-751B-46BD-96D1-B16E9C871E66}" type="presParOf" srcId="{8B07690D-D5FF-4C04-81A6-54F72F488108}" destId="{1DA82717-28F6-4688-BB25-0FFA34878538}" srcOrd="5" destOrd="0" presId="urn:microsoft.com/office/officeart/2005/8/layout/hierarchy3"/>
    <dgm:cxn modelId="{538B5BBC-0B04-456F-87EE-32BBE901C846}" type="presParOf" srcId="{117B5199-B7B7-463F-9BDB-80EECA5A5C22}" destId="{B3755AD3-CDC8-4BAC-A451-78814C4CC0A5}" srcOrd="1" destOrd="0" presId="urn:microsoft.com/office/officeart/2005/8/layout/hierarchy3"/>
    <dgm:cxn modelId="{1E35AFBC-CB80-4D4D-B6C0-4392EC9DFDE9}" type="presParOf" srcId="{B3755AD3-CDC8-4BAC-A451-78814C4CC0A5}" destId="{3EBE176C-2F57-447F-BEE6-080257BB9A6D}" srcOrd="0" destOrd="0" presId="urn:microsoft.com/office/officeart/2005/8/layout/hierarchy3"/>
    <dgm:cxn modelId="{136B732D-F7B6-4C47-B2B1-A461C60A5760}" type="presParOf" srcId="{3EBE176C-2F57-447F-BEE6-080257BB9A6D}" destId="{F1030A40-EA82-4E96-B651-D8D3E469A197}" srcOrd="0" destOrd="0" presId="urn:microsoft.com/office/officeart/2005/8/layout/hierarchy3"/>
    <dgm:cxn modelId="{B5310A9C-8D82-4A73-BB46-C2A2C32F03EB}" type="presParOf" srcId="{3EBE176C-2F57-447F-BEE6-080257BB9A6D}" destId="{57CCCCEB-BAD8-4537-87E1-D7C385AE3296}" srcOrd="1" destOrd="0" presId="urn:microsoft.com/office/officeart/2005/8/layout/hierarchy3"/>
    <dgm:cxn modelId="{3CB66F51-AF5A-4459-A1F5-A99164669B83}" type="presParOf" srcId="{B3755AD3-CDC8-4BAC-A451-78814C4CC0A5}" destId="{05E9AB96-8304-4570-A950-788AA2238C8A}" srcOrd="1" destOrd="0" presId="urn:microsoft.com/office/officeart/2005/8/layout/hierarchy3"/>
    <dgm:cxn modelId="{81D01210-4B05-474D-B204-021217172E79}" type="presParOf" srcId="{05E9AB96-8304-4570-A950-788AA2238C8A}" destId="{35F2F571-418D-45CA-98F1-F30BE07E953A}" srcOrd="0" destOrd="0" presId="urn:microsoft.com/office/officeart/2005/8/layout/hierarchy3"/>
    <dgm:cxn modelId="{2C2040DD-DF44-492A-AAF4-3F6AE9F5AC63}" type="presParOf" srcId="{05E9AB96-8304-4570-A950-788AA2238C8A}" destId="{471D90F2-392B-4288-BB7B-21899F0953C5}" srcOrd="1" destOrd="0" presId="urn:microsoft.com/office/officeart/2005/8/layout/hierarchy3"/>
    <dgm:cxn modelId="{209FF4A2-E542-4D9E-ADE4-D6A022989200}" type="presParOf" srcId="{05E9AB96-8304-4570-A950-788AA2238C8A}" destId="{316ACF30-A014-4EAA-8F2A-7DB854DA76B8}" srcOrd="2" destOrd="0" presId="urn:microsoft.com/office/officeart/2005/8/layout/hierarchy3"/>
    <dgm:cxn modelId="{31466F91-4671-478A-ADC7-22CA289DD918}" type="presParOf" srcId="{05E9AB96-8304-4570-A950-788AA2238C8A}" destId="{26ABBA83-9750-46C2-828E-2DBFDE138279}" srcOrd="3" destOrd="0" presId="urn:microsoft.com/office/officeart/2005/8/layout/hierarchy3"/>
    <dgm:cxn modelId="{D4A79F6C-DC08-49B0-9D89-523DF008A9B7}" type="presParOf" srcId="{05E9AB96-8304-4570-A950-788AA2238C8A}" destId="{9B24718E-27BE-4C1A-81A5-33186CB0F63A}" srcOrd="4" destOrd="0" presId="urn:microsoft.com/office/officeart/2005/8/layout/hierarchy3"/>
    <dgm:cxn modelId="{7B03E7DC-5F8C-4EFB-8ED4-BB49BE688525}" type="presParOf" srcId="{05E9AB96-8304-4570-A950-788AA2238C8A}" destId="{48D43892-9B4E-4864-8D74-1A314C5C603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C6D5B-B9F8-4D27-A7BE-F285DC7592C9}">
      <dsp:nvSpPr>
        <dsp:cNvPr id="0" name=""/>
        <dsp:cNvSpPr/>
      </dsp:nvSpPr>
      <dsp:spPr>
        <a:xfrm rot="10800000">
          <a:off x="-1" y="1791"/>
          <a:ext cx="8572563" cy="1467143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Proposer des </a:t>
          </a:r>
          <a:r>
            <a:rPr lang="fr-FR" sz="1800" kern="1200" dirty="0">
              <a:solidFill>
                <a:srgbClr val="002060"/>
              </a:solidFill>
            </a:rPr>
            <a:t>mesures pratiques et opérationnelles propres à améliorer la prévention des risques en s’ appuyant sur les rapports </a:t>
          </a:r>
          <a:r>
            <a:rPr lang="fr-FR" sz="1800" kern="1200" dirty="0" smtClean="0">
              <a:solidFill>
                <a:srgbClr val="002060"/>
              </a:solidFill>
            </a:rPr>
            <a:t>de l’inspectrice </a:t>
          </a:r>
          <a:r>
            <a:rPr lang="fr-FR" sz="1800" kern="1200" dirty="0">
              <a:solidFill>
                <a:srgbClr val="002060"/>
              </a:solidFill>
            </a:rPr>
            <a:t>santé et sécurité au travail et/ou du médecin </a:t>
          </a:r>
          <a:r>
            <a:rPr lang="fr-FR" sz="1800" kern="1200" dirty="0" smtClean="0">
              <a:solidFill>
                <a:srgbClr val="002060"/>
              </a:solidFill>
            </a:rPr>
            <a:t>du travail.</a:t>
          </a:r>
          <a:endParaRPr lang="fr-FR" sz="1800" kern="1200" dirty="0">
            <a:solidFill>
              <a:srgbClr val="00206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 dirty="0"/>
        </a:p>
      </dsp:txBody>
      <dsp:txXfrm rot="10800000">
        <a:off x="366785" y="1791"/>
        <a:ext cx="8205777" cy="1467143"/>
      </dsp:txXfrm>
    </dsp:sp>
    <dsp:sp modelId="{0D5DB3D5-88E0-463F-9E24-9644A03A420D}">
      <dsp:nvSpPr>
        <dsp:cNvPr id="0" name=""/>
        <dsp:cNvSpPr/>
      </dsp:nvSpPr>
      <dsp:spPr>
        <a:xfrm>
          <a:off x="0" y="250991"/>
          <a:ext cx="881957" cy="87983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59CF5-ED4E-434C-95FA-6F57EFE4B907}">
      <dsp:nvSpPr>
        <dsp:cNvPr id="0" name=""/>
        <dsp:cNvSpPr/>
      </dsp:nvSpPr>
      <dsp:spPr>
        <a:xfrm rot="10800000">
          <a:off x="-1" y="1808824"/>
          <a:ext cx="8572563" cy="1497214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>
              <a:solidFill>
                <a:srgbClr val="002060"/>
              </a:solidFill>
            </a:rPr>
            <a:t>D’une façon générale, </a:t>
          </a:r>
          <a:r>
            <a:rPr lang="fr-FR" sz="1800" kern="1200" dirty="0" smtClean="0">
              <a:solidFill>
                <a:srgbClr val="002060"/>
              </a:solidFill>
            </a:rPr>
            <a:t>rechercher </a:t>
          </a:r>
          <a:r>
            <a:rPr lang="fr-FR" sz="1800" kern="1200" dirty="0">
              <a:solidFill>
                <a:srgbClr val="002060"/>
              </a:solidFill>
            </a:rPr>
            <a:t>des solutions pratiques en matière d’hygiène, de sécurité et de conditions de travail. En ce sens, </a:t>
          </a:r>
          <a:r>
            <a:rPr lang="fr-FR" sz="1800" kern="1200" dirty="0" smtClean="0">
              <a:solidFill>
                <a:srgbClr val="002060"/>
              </a:solidFill>
            </a:rPr>
            <a:t>contribuer </a:t>
          </a:r>
          <a:r>
            <a:rPr lang="fr-FR" sz="1800" kern="1200" dirty="0">
              <a:solidFill>
                <a:srgbClr val="002060"/>
              </a:solidFill>
            </a:rPr>
            <a:t>à l’analyse des causes des accidents de service et de travail et </a:t>
          </a:r>
          <a:r>
            <a:rPr lang="fr-FR" sz="1800" kern="1200" dirty="0" smtClean="0">
              <a:solidFill>
                <a:srgbClr val="002060"/>
              </a:solidFill>
            </a:rPr>
            <a:t>participer, </a:t>
          </a:r>
          <a:r>
            <a:rPr lang="fr-FR" sz="1800" kern="1200" dirty="0">
              <a:solidFill>
                <a:srgbClr val="002060"/>
              </a:solidFill>
            </a:rPr>
            <a:t>avec les autres </a:t>
          </a:r>
          <a:r>
            <a:rPr lang="fr-FR" sz="1800" kern="1200" dirty="0" smtClean="0">
              <a:solidFill>
                <a:srgbClr val="002060"/>
              </a:solidFill>
            </a:rPr>
            <a:t>actrices et acteurs </a:t>
          </a:r>
          <a:r>
            <a:rPr lang="fr-FR" sz="1800" kern="1200" dirty="0">
              <a:solidFill>
                <a:srgbClr val="002060"/>
              </a:solidFill>
            </a:rPr>
            <a:t>de prévention, à la sensibilisation </a:t>
          </a:r>
          <a:r>
            <a:rPr lang="fr-FR" sz="1800" kern="1200" dirty="0" smtClean="0">
              <a:solidFill>
                <a:srgbClr val="002060"/>
              </a:solidFill>
            </a:rPr>
            <a:t>des </a:t>
          </a:r>
          <a:r>
            <a:rPr lang="fr-FR" sz="1800" kern="1200" dirty="0">
              <a:solidFill>
                <a:srgbClr val="002060"/>
              </a:solidFill>
            </a:rPr>
            <a:t>personnels.</a:t>
          </a:r>
        </a:p>
      </dsp:txBody>
      <dsp:txXfrm rot="10800000">
        <a:off x="374302" y="1808824"/>
        <a:ext cx="8198260" cy="1497214"/>
      </dsp:txXfrm>
    </dsp:sp>
    <dsp:sp modelId="{6B8A4F86-6E21-4AA5-B86B-0BDBFA6BD728}">
      <dsp:nvSpPr>
        <dsp:cNvPr id="0" name=""/>
        <dsp:cNvSpPr/>
      </dsp:nvSpPr>
      <dsp:spPr>
        <a:xfrm>
          <a:off x="0" y="2063153"/>
          <a:ext cx="881957" cy="881957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FAF27-243A-48DA-A86E-083C9D4324F1}">
      <dsp:nvSpPr>
        <dsp:cNvPr id="0" name=""/>
        <dsp:cNvSpPr/>
      </dsp:nvSpPr>
      <dsp:spPr>
        <a:xfrm rot="10800000">
          <a:off x="325853" y="3647719"/>
          <a:ext cx="8229606" cy="1138626"/>
        </a:xfrm>
        <a:prstGeom prst="homePlat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2103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rgbClr val="002060"/>
              </a:solidFill>
            </a:rPr>
            <a:t>L’assistante ou l’assistant de prévention est </a:t>
          </a:r>
          <a:r>
            <a:rPr lang="fr-FR" sz="1800" kern="1200" dirty="0">
              <a:solidFill>
                <a:srgbClr val="002060"/>
              </a:solidFill>
            </a:rPr>
            <a:t>associé(e) à la démarche de suivi du document </a:t>
          </a:r>
          <a:r>
            <a:rPr lang="fr-FR" sz="1800" kern="1200" dirty="0" smtClean="0">
              <a:solidFill>
                <a:srgbClr val="002060"/>
              </a:solidFill>
            </a:rPr>
            <a:t>unique, notamment dans le cadre de la CHS.</a:t>
          </a:r>
          <a:endParaRPr lang="fr-FR" sz="1800" kern="1200" dirty="0">
            <a:solidFill>
              <a:srgbClr val="002060"/>
            </a:solidFill>
          </a:endParaRPr>
        </a:p>
      </dsp:txBody>
      <dsp:txXfrm rot="10800000">
        <a:off x="610509" y="3647719"/>
        <a:ext cx="7944950" cy="1138626"/>
      </dsp:txXfrm>
    </dsp:sp>
    <dsp:sp modelId="{7EDDAB35-47EC-4D76-A5EA-328E6E954955}">
      <dsp:nvSpPr>
        <dsp:cNvPr id="0" name=""/>
        <dsp:cNvSpPr/>
      </dsp:nvSpPr>
      <dsp:spPr>
        <a:xfrm>
          <a:off x="0" y="3786217"/>
          <a:ext cx="907462" cy="88867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3E317-E5F4-413D-A409-3CBD82338DE7}">
      <dsp:nvSpPr>
        <dsp:cNvPr id="0" name=""/>
        <dsp:cNvSpPr/>
      </dsp:nvSpPr>
      <dsp:spPr>
        <a:xfrm>
          <a:off x="3828413" y="2174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L’inspectrice santé sécurité au travail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3864210" y="37971"/>
        <a:ext cx="1056554" cy="661702"/>
      </dsp:txXfrm>
    </dsp:sp>
    <dsp:sp modelId="{7898F271-A9FB-48EF-8C07-2E72F1E94364}">
      <dsp:nvSpPr>
        <dsp:cNvPr id="0" name=""/>
        <dsp:cNvSpPr/>
      </dsp:nvSpPr>
      <dsp:spPr>
        <a:xfrm>
          <a:off x="1679091" y="325233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3289762" y="110533"/>
              </a:moveTo>
              <a:arcTo wR="2547501" hR="2547501" stAng="17216394" swAng="1716831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EF4EF-B865-4406-928D-20B79E43B9C5}">
      <dsp:nvSpPr>
        <dsp:cNvPr id="0" name=""/>
        <dsp:cNvSpPr/>
      </dsp:nvSpPr>
      <dsp:spPr>
        <a:xfrm>
          <a:off x="5818468" y="109806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La conseillère de prévention académique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5854265" y="1133858"/>
        <a:ext cx="1056554" cy="661702"/>
      </dsp:txXfrm>
    </dsp:sp>
    <dsp:sp modelId="{23D8A11B-9846-4881-AC7A-F14629D1E45A}">
      <dsp:nvSpPr>
        <dsp:cNvPr id="0" name=""/>
        <dsp:cNvSpPr/>
      </dsp:nvSpPr>
      <dsp:spPr>
        <a:xfrm>
          <a:off x="1865546" y="583827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4742356" y="1254298"/>
              </a:moveTo>
              <a:arcTo wR="2547501" hR="2547501" stAng="19769611" swAng="1044080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3A41F-59C2-4364-A72B-7992929218FA}">
      <dsp:nvSpPr>
        <dsp:cNvPr id="0" name=""/>
        <dsp:cNvSpPr/>
      </dsp:nvSpPr>
      <dsp:spPr>
        <a:xfrm>
          <a:off x="6356909" y="2561372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Les conseillers de prévention départementaux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6392706" y="2597169"/>
        <a:ext cx="1056554" cy="661702"/>
      </dsp:txXfrm>
    </dsp:sp>
    <dsp:sp modelId="{209EBB79-A276-43B9-8802-1230C1745F67}">
      <dsp:nvSpPr>
        <dsp:cNvPr id="0" name=""/>
        <dsp:cNvSpPr/>
      </dsp:nvSpPr>
      <dsp:spPr>
        <a:xfrm>
          <a:off x="1820584" y="405297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5070421" y="2900544"/>
              </a:moveTo>
              <a:arcTo wR="2547501" hR="2547501" stAng="477955" swAng="150417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B9890-3DF8-4428-B553-9B805CB4CDD1}">
      <dsp:nvSpPr>
        <dsp:cNvPr id="0" name=""/>
        <dsp:cNvSpPr/>
      </dsp:nvSpPr>
      <dsp:spPr>
        <a:xfrm>
          <a:off x="5629769" y="435103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L’assistante ou l’assistant de prévention 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5665566" y="4386828"/>
        <a:ext cx="1056554" cy="661702"/>
      </dsp:txXfrm>
    </dsp:sp>
    <dsp:sp modelId="{EA087A7B-5699-49BC-A66F-D41384FED977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3878111" y="4719882"/>
              </a:moveTo>
              <a:arcTo wR="2547501" hR="2547501" stAng="3510721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3A063-206C-4203-87C5-09E64FF49E46}">
      <dsp:nvSpPr>
        <dsp:cNvPr id="0" name=""/>
        <dsp:cNvSpPr/>
      </dsp:nvSpPr>
      <dsp:spPr>
        <a:xfrm>
          <a:off x="3828413" y="5097177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>
              <a:solidFill>
                <a:srgbClr val="002060"/>
              </a:solidFill>
            </a:rPr>
            <a:t>Le médecin </a:t>
          </a:r>
          <a:r>
            <a:rPr lang="fr-FR" sz="1100" kern="1200" dirty="0" smtClean="0">
              <a:solidFill>
                <a:srgbClr val="002060"/>
              </a:solidFill>
            </a:rPr>
            <a:t>du travail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3864210" y="5132974"/>
        <a:ext cx="1056554" cy="661702"/>
      </dsp:txXfrm>
    </dsp:sp>
    <dsp:sp modelId="{C5187AEA-D220-47D6-A30C-2AE7C483AF2A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1975279" y="5029904"/>
              </a:moveTo>
              <a:arcTo wR="2547501" hR="2547501" stAng="6178835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2910A-D063-4370-86E1-2F1F3D232C9D}">
      <dsp:nvSpPr>
        <dsp:cNvPr id="0" name=""/>
        <dsp:cNvSpPr/>
      </dsp:nvSpPr>
      <dsp:spPr>
        <a:xfrm>
          <a:off x="2027058" y="4351031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Les psychologues du travail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2062855" y="4386828"/>
        <a:ext cx="1056554" cy="661702"/>
      </dsp:txXfrm>
    </dsp:sp>
    <dsp:sp modelId="{103DF2AC-956A-4746-BBF4-8CD956E1C9F3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435983" y="3972722"/>
              </a:moveTo>
              <a:arcTo wR="2547501" hR="2547501" stAng="8758898" swAng="152913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431EF-A760-4EA1-8B81-EFBCE735E319}">
      <dsp:nvSpPr>
        <dsp:cNvPr id="0" name=""/>
        <dsp:cNvSpPr/>
      </dsp:nvSpPr>
      <dsp:spPr>
        <a:xfrm>
          <a:off x="1280912" y="2549675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Les infirmières du travail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1316709" y="2585472"/>
        <a:ext cx="1056554" cy="661702"/>
      </dsp:txXfrm>
    </dsp:sp>
    <dsp:sp modelId="{54463C1D-2A08-42C4-A85C-6FBF0C8303A5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28198" y="2169514"/>
              </a:moveTo>
              <a:arcTo wR="2547501" hR="2547501" stAng="11311968" swAng="152913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2EB0C-CF3D-4316-A683-F790A76AB228}">
      <dsp:nvSpPr>
        <dsp:cNvPr id="0" name=""/>
        <dsp:cNvSpPr/>
      </dsp:nvSpPr>
      <dsp:spPr>
        <a:xfrm>
          <a:off x="2027058" y="748320"/>
          <a:ext cx="1128148" cy="733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rgbClr val="002060"/>
              </a:solidFill>
            </a:rPr>
            <a:t>Les membres des FSSSCT</a:t>
          </a:r>
          <a:endParaRPr lang="fr-FR" sz="1100" kern="1200" dirty="0">
            <a:solidFill>
              <a:srgbClr val="002060"/>
            </a:solidFill>
          </a:endParaRPr>
        </a:p>
      </dsp:txBody>
      <dsp:txXfrm>
        <a:off x="2062855" y="784117"/>
        <a:ext cx="1056554" cy="661702"/>
      </dsp:txXfrm>
    </dsp:sp>
    <dsp:sp modelId="{D4FEFEF1-1395-4A4A-9813-422F192733CB}">
      <dsp:nvSpPr>
        <dsp:cNvPr id="0" name=""/>
        <dsp:cNvSpPr/>
      </dsp:nvSpPr>
      <dsp:spPr>
        <a:xfrm>
          <a:off x="1844986" y="368822"/>
          <a:ext cx="5095002" cy="5095002"/>
        </a:xfrm>
        <a:custGeom>
          <a:avLst/>
          <a:gdLst/>
          <a:ahLst/>
          <a:cxnLst/>
          <a:rect l="0" t="0" r="0" b="0"/>
          <a:pathLst>
            <a:path>
              <a:moveTo>
                <a:pt x="1216891" y="375120"/>
              </a:moveTo>
              <a:arcTo wR="2547501" hR="2547501" stAng="14310721" swAng="111044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7D80E-00CE-4D6B-856B-674221EC459B}">
      <dsp:nvSpPr>
        <dsp:cNvPr id="0" name=""/>
        <dsp:cNvSpPr/>
      </dsp:nvSpPr>
      <dsp:spPr>
        <a:xfrm>
          <a:off x="4094" y="608894"/>
          <a:ext cx="3999412" cy="858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u="sng" kern="1200" dirty="0">
              <a:solidFill>
                <a:srgbClr val="333399"/>
              </a:solidFill>
            </a:rPr>
            <a:t>Comment me contacter ? </a:t>
          </a:r>
          <a:endParaRPr lang="fr-FR" sz="2400" kern="1200" dirty="0"/>
        </a:p>
      </dsp:txBody>
      <dsp:txXfrm>
        <a:off x="29235" y="634035"/>
        <a:ext cx="3949130" cy="808082"/>
      </dsp:txXfrm>
    </dsp:sp>
    <dsp:sp modelId="{A49CC22D-BE66-435D-ADD6-7E4F81A5DCCC}">
      <dsp:nvSpPr>
        <dsp:cNvPr id="0" name=""/>
        <dsp:cNvSpPr/>
      </dsp:nvSpPr>
      <dsp:spPr>
        <a:xfrm>
          <a:off x="404035" y="1467258"/>
          <a:ext cx="399941" cy="643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3773"/>
              </a:lnTo>
              <a:lnTo>
                <a:pt x="399941" y="64377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73F47-57AD-47B2-BA73-904862859D35}">
      <dsp:nvSpPr>
        <dsp:cNvPr id="0" name=""/>
        <dsp:cNvSpPr/>
      </dsp:nvSpPr>
      <dsp:spPr>
        <a:xfrm>
          <a:off x="803976" y="1681849"/>
          <a:ext cx="2990034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333399"/>
              </a:solidFill>
            </a:rPr>
            <a:t>Bureau n°……………………..</a:t>
          </a:r>
          <a:endParaRPr lang="fr-FR" sz="1800" kern="1200" dirty="0"/>
        </a:p>
      </dsp:txBody>
      <dsp:txXfrm>
        <a:off x="829117" y="1706990"/>
        <a:ext cx="2939752" cy="808082"/>
      </dsp:txXfrm>
    </dsp:sp>
    <dsp:sp modelId="{DC0DF0C7-62D4-4B46-9C5F-9A688FAE13DC}">
      <dsp:nvSpPr>
        <dsp:cNvPr id="0" name=""/>
        <dsp:cNvSpPr/>
      </dsp:nvSpPr>
      <dsp:spPr>
        <a:xfrm>
          <a:off x="404035" y="1467258"/>
          <a:ext cx="399941" cy="1716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6729"/>
              </a:lnTo>
              <a:lnTo>
                <a:pt x="399941" y="17167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7080A-43BE-4EA4-8B85-E9FFFE7A91E6}">
      <dsp:nvSpPr>
        <dsp:cNvPr id="0" name=""/>
        <dsp:cNvSpPr/>
      </dsp:nvSpPr>
      <dsp:spPr>
        <a:xfrm>
          <a:off x="803976" y="2754805"/>
          <a:ext cx="2957553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smtClean="0">
              <a:solidFill>
                <a:srgbClr val="333399"/>
              </a:solidFill>
            </a:rPr>
            <a:t>Par mèl</a:t>
          </a:r>
          <a:r>
            <a:rPr lang="fr-FR" sz="1800" kern="1200" smtClean="0">
              <a:solidFill>
                <a:schemeClr val="hlink"/>
              </a:solidFill>
            </a:rPr>
            <a:t> </a:t>
          </a:r>
          <a:r>
            <a:rPr lang="fr-FR" sz="1800" kern="1200" dirty="0" smtClean="0">
              <a:solidFill>
                <a:srgbClr val="002060"/>
              </a:solidFill>
            </a:rPr>
            <a:t>………………….   </a:t>
          </a:r>
          <a:r>
            <a:rPr lang="fr-FR" sz="1800" kern="1200" dirty="0" smtClean="0">
              <a:solidFill>
                <a:schemeClr val="hlink"/>
              </a:solidFill>
            </a:rPr>
            <a:t>        </a:t>
          </a:r>
          <a:r>
            <a:rPr lang="fr-FR" sz="1800" b="0" kern="1200" dirty="0" smtClean="0">
              <a:solidFill>
                <a:srgbClr val="333399"/>
              </a:solidFill>
            </a:rPr>
            <a:t>@ac-toulouse.fr</a:t>
          </a:r>
          <a:endParaRPr lang="fr-FR" sz="1800" kern="1200" dirty="0"/>
        </a:p>
      </dsp:txBody>
      <dsp:txXfrm>
        <a:off x="829117" y="2779946"/>
        <a:ext cx="2907271" cy="808082"/>
      </dsp:txXfrm>
    </dsp:sp>
    <dsp:sp modelId="{CB07878C-AEC4-4BE2-9E3A-787EBCBE83E7}">
      <dsp:nvSpPr>
        <dsp:cNvPr id="0" name=""/>
        <dsp:cNvSpPr/>
      </dsp:nvSpPr>
      <dsp:spPr>
        <a:xfrm>
          <a:off x="404035" y="1467258"/>
          <a:ext cx="399941" cy="2789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9684"/>
              </a:lnTo>
              <a:lnTo>
                <a:pt x="399941" y="27896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82717-28F6-4688-BB25-0FFA34878538}">
      <dsp:nvSpPr>
        <dsp:cNvPr id="0" name=""/>
        <dsp:cNvSpPr/>
      </dsp:nvSpPr>
      <dsp:spPr>
        <a:xfrm>
          <a:off x="803976" y="3827761"/>
          <a:ext cx="2968032" cy="85836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 dirty="0" smtClean="0">
              <a:solidFill>
                <a:srgbClr val="333399"/>
              </a:solidFill>
            </a:rPr>
            <a:t>Par téléphone au ……………………………..</a:t>
          </a:r>
          <a:endParaRPr lang="fr-FR" sz="1800" b="0" kern="1200" dirty="0">
            <a:solidFill>
              <a:srgbClr val="333399"/>
            </a:solidFill>
          </a:endParaRPr>
        </a:p>
      </dsp:txBody>
      <dsp:txXfrm>
        <a:off x="829117" y="3852902"/>
        <a:ext cx="2917750" cy="808082"/>
      </dsp:txXfrm>
    </dsp:sp>
    <dsp:sp modelId="{F1030A40-EA82-4E96-B651-D8D3E469A197}">
      <dsp:nvSpPr>
        <dsp:cNvPr id="0" name=""/>
        <dsp:cNvSpPr/>
      </dsp:nvSpPr>
      <dsp:spPr>
        <a:xfrm>
          <a:off x="4387934" y="609271"/>
          <a:ext cx="4123102" cy="858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u="sng" kern="1200" dirty="0">
              <a:solidFill>
                <a:srgbClr val="333399"/>
              </a:solidFill>
            </a:rPr>
            <a:t>Comment faire ?</a:t>
          </a:r>
          <a:r>
            <a:rPr lang="fr-FR" sz="2400" b="0" kern="1200" dirty="0">
              <a:solidFill>
                <a:srgbClr val="333399"/>
              </a:solidFill>
            </a:rPr>
            <a:t> </a:t>
          </a:r>
          <a:endParaRPr lang="fr-FR" sz="2400" kern="1200" dirty="0"/>
        </a:p>
      </dsp:txBody>
      <dsp:txXfrm>
        <a:off x="4413075" y="634412"/>
        <a:ext cx="4072820" cy="808082"/>
      </dsp:txXfrm>
    </dsp:sp>
    <dsp:sp modelId="{35F2F571-418D-45CA-98F1-F30BE07E953A}">
      <dsp:nvSpPr>
        <dsp:cNvPr id="0" name=""/>
        <dsp:cNvSpPr/>
      </dsp:nvSpPr>
      <dsp:spPr>
        <a:xfrm>
          <a:off x="4800244" y="1467636"/>
          <a:ext cx="464687" cy="903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986"/>
              </a:lnTo>
              <a:lnTo>
                <a:pt x="464687" y="90398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D90F2-392B-4288-BB7B-21899F0953C5}">
      <dsp:nvSpPr>
        <dsp:cNvPr id="0" name=""/>
        <dsp:cNvSpPr/>
      </dsp:nvSpPr>
      <dsp:spPr>
        <a:xfrm>
          <a:off x="5264932" y="1681849"/>
          <a:ext cx="3338901" cy="137954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>
              <a:solidFill>
                <a:srgbClr val="333399"/>
              </a:solidFill>
            </a:rPr>
            <a:t>Utiliser le D.U.E.R., </a:t>
          </a:r>
          <a:r>
            <a:rPr lang="fr-FR" sz="1600" b="0" kern="1200" dirty="0" smtClean="0">
              <a:solidFill>
                <a:srgbClr val="333399"/>
              </a:solidFill>
            </a:rPr>
            <a:t>qui permet </a:t>
          </a:r>
          <a:r>
            <a:rPr lang="fr-FR" sz="1600" b="0" kern="1200" dirty="0">
              <a:solidFill>
                <a:srgbClr val="333399"/>
              </a:solidFill>
            </a:rPr>
            <a:t>de lister et de hiérarchiser les risques pouvant nuire à la santé, la sécurité </a:t>
          </a:r>
          <a:r>
            <a:rPr lang="fr-FR" sz="1600" b="0" kern="1200" dirty="0" smtClean="0">
              <a:solidFill>
                <a:srgbClr val="333399"/>
              </a:solidFill>
            </a:rPr>
            <a:t>des personnes, adultes et enfants et </a:t>
          </a:r>
          <a:r>
            <a:rPr lang="fr-FR" sz="1600" b="0" kern="1200" dirty="0">
              <a:solidFill>
                <a:srgbClr val="333399"/>
              </a:solidFill>
            </a:rPr>
            <a:t>de préconiser des actions de prévention</a:t>
          </a:r>
          <a:endParaRPr lang="fr-FR" sz="1600" kern="1200" dirty="0"/>
        </a:p>
      </dsp:txBody>
      <dsp:txXfrm>
        <a:off x="5305338" y="1722255"/>
        <a:ext cx="3258089" cy="1298734"/>
      </dsp:txXfrm>
    </dsp:sp>
    <dsp:sp modelId="{316ACF30-A014-4EAA-8F2A-7DB854DA76B8}">
      <dsp:nvSpPr>
        <dsp:cNvPr id="0" name=""/>
        <dsp:cNvSpPr/>
      </dsp:nvSpPr>
      <dsp:spPr>
        <a:xfrm>
          <a:off x="4800244" y="1467636"/>
          <a:ext cx="461805" cy="2498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467"/>
              </a:lnTo>
              <a:lnTo>
                <a:pt x="461805" y="24984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BBA83-9750-46C2-828E-2DBFDE138279}">
      <dsp:nvSpPr>
        <dsp:cNvPr id="0" name=""/>
        <dsp:cNvSpPr/>
      </dsp:nvSpPr>
      <dsp:spPr>
        <a:xfrm>
          <a:off x="5262049" y="3332699"/>
          <a:ext cx="3344710" cy="1266808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>
              <a:solidFill>
                <a:srgbClr val="333399"/>
              </a:solidFill>
            </a:rPr>
            <a:t>Faire remonter vos observations par le registre santé sécurité au travail </a:t>
          </a:r>
          <a:r>
            <a:rPr lang="fr-FR" sz="1600" b="0" kern="1200" dirty="0" smtClean="0">
              <a:solidFill>
                <a:srgbClr val="333399"/>
              </a:solidFill>
            </a:rPr>
            <a:t>dématérialisé qui </a:t>
          </a:r>
          <a:r>
            <a:rPr lang="fr-FR" sz="1600" b="0" kern="1200" dirty="0">
              <a:solidFill>
                <a:srgbClr val="333399"/>
              </a:solidFill>
            </a:rPr>
            <a:t>se trouve </a:t>
          </a:r>
          <a:r>
            <a:rPr lang="fr-FR" sz="1600" b="0" kern="1200" dirty="0" smtClean="0">
              <a:solidFill>
                <a:srgbClr val="333399"/>
              </a:solidFill>
            </a:rPr>
            <a:t>via ARENA / Enquête et pilotage / Prévention et gestion des risques</a:t>
          </a:r>
          <a:endParaRPr lang="fr-FR" sz="1600" kern="1200" dirty="0"/>
        </a:p>
      </dsp:txBody>
      <dsp:txXfrm>
        <a:off x="5299153" y="3369803"/>
        <a:ext cx="3270502" cy="1192600"/>
      </dsp:txXfrm>
    </dsp:sp>
    <dsp:sp modelId="{9B24718E-27BE-4C1A-81A5-33186CB0F63A}">
      <dsp:nvSpPr>
        <dsp:cNvPr id="0" name=""/>
        <dsp:cNvSpPr/>
      </dsp:nvSpPr>
      <dsp:spPr>
        <a:xfrm>
          <a:off x="4800244" y="1467636"/>
          <a:ext cx="461159" cy="3817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331"/>
              </a:lnTo>
              <a:lnTo>
                <a:pt x="461159" y="38173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43892-9B4E-4864-8D74-1A314C5C6030}">
      <dsp:nvSpPr>
        <dsp:cNvPr id="0" name=""/>
        <dsp:cNvSpPr/>
      </dsp:nvSpPr>
      <dsp:spPr>
        <a:xfrm>
          <a:off x="5261404" y="5019600"/>
          <a:ext cx="3345355" cy="530735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>
              <a:solidFill>
                <a:srgbClr val="333399"/>
              </a:solidFill>
            </a:rPr>
            <a:t>Consulter l’affichage santé </a:t>
          </a:r>
          <a:r>
            <a:rPr lang="fr-FR" sz="1600" kern="1200" dirty="0" smtClean="0">
              <a:solidFill>
                <a:srgbClr val="333399"/>
              </a:solidFill>
            </a:rPr>
            <a:t>et sécurité au travail</a:t>
          </a:r>
          <a:endParaRPr lang="fr-FR" sz="1600" kern="1200" dirty="0">
            <a:solidFill>
              <a:srgbClr val="333399"/>
            </a:solidFill>
          </a:endParaRPr>
        </a:p>
      </dsp:txBody>
      <dsp:txXfrm>
        <a:off x="5276949" y="5035145"/>
        <a:ext cx="3314265" cy="499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0AEFFDD-8A56-4ABA-9E96-4D1DDA51A8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14378"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8D98B6C-8591-447D-8165-78697C1B08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14378" eaLnBrk="0" hangingPunct="0">
              <a:defRPr sz="1200"/>
            </a:lvl1pPr>
          </a:lstStyle>
          <a:p>
            <a:pPr>
              <a:defRPr/>
            </a:pPr>
            <a:fld id="{48D676E1-3E59-4E15-95F1-21611872A705}" type="datetimeFigureOut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40D8CBE-2675-405A-A99B-0E58D15B24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14378"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E186864-E6D1-4B82-829B-55477784D0E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BDE93B84-2041-4F97-B88F-EBE15305C6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970CF84-24C3-4F8A-A217-01133F1405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12032EF-2016-453A-B0A2-712DFDD226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3578BA3-B16A-4AA0-9863-2F4FB0A0D851}" type="datetimeFigureOut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4C6963F-CE86-405A-965B-99F9E4C18F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9E7A245-3302-4695-98B5-8E666AFC4E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41952439-891F-48D9-A701-98DBAF7A7C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117BC18F-D92D-4131-A03C-37BD5D467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E14DA8-76A9-4A5F-A733-35E3ABD40D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BDBA554C-7E8A-4E96-8DEB-E62998F0A0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63B28417-7019-4C95-A4F2-E58B5592D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6175C3DE-D54B-438B-8006-7D0F31825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15963" indent="-274638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01725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43050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984375" indent="-219075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35130A5-31A2-406C-B9C6-2AAA3ECC224D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3590086-6E6A-416C-842B-31D113847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8F7DD4-A970-42A4-968A-CF5B5587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72407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3590086-6E6A-416C-842B-31D113847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88F7DD4-A970-42A4-968A-CF5B5587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A22B33-EEE3-405A-A5AD-8879037103E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DC109236-1F43-413E-9E98-EB73558F40D0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F2E8CD5-3A68-4EB8-9282-E6D166D68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140AB2-6D55-485B-AD3A-8D3374F42D7D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4934CA-1F33-462C-9579-3DF67B0B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5B07AE-B3E8-4986-818A-5D8A5928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9944DEF-1CA9-422B-8CFF-B92C478695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9044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D92C7-E2AF-4026-A4AC-A3A30CE9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9920A-BE60-4025-8EB8-D1473AFA525C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F6F2C-304B-40CE-8E04-53E441CD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81012-4136-4D42-9E23-D2065EE2D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5521-B446-412A-834A-13AD6D8A9E8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186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FD7C2-DB9B-4499-8A72-6E97D5F8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E1BDC-84C9-458F-9C25-1E21DE4DF9C7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8F812-F295-48D9-9C7D-66803114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CEAE4-2994-4766-A85B-112F4F24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DE92-17FA-4661-B89E-20A420468E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055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FACD8-FF0B-4B93-8A73-26B768FE1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A35A9-1084-4E7B-9E47-40A08FC6882B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2D44-106E-42C0-A108-E363E88B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E681F-D809-4C60-AF7B-50572B3C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959DF-5012-4CD1-B435-A5B241D5CDE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202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814811BC-561A-4C5B-9E9C-5EDFF503E119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850DE8C-563C-4736-8EE1-135AD350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797D9-328C-4577-8657-93FC198FF1CE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0A078AC-25B1-4D91-BE7E-7D780F9B2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725C35-1F69-420B-A9E1-47AF2285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435F0-8F99-4CCD-A08B-810DD524FD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610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AB6CD3-D2CE-44D3-9E73-CD7DB1FF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35CA2-5CC6-465A-B880-CD98586981DC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EFDA0C-4267-421E-AECC-8B133C98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D3D8E6-CFC5-47A0-A768-CE9A78E5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43B30-39EC-4AA2-8476-660492480C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1569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1B3D17-EC75-4483-BFDD-E474B447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1C00-E1A8-4FED-BAC1-19E92F685F27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5B1C869-7A9A-407D-B1C0-5F949D93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059606-238E-4587-9704-9158F672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1126C-D62A-4AC5-A59F-CF1215E6D67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731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E918AC1-0DF1-4B54-87CD-A848654E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9DDFD-31C0-42EC-AE19-C69C23C53B87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5FF2F50-CAB5-4B5B-AB50-6921E2AC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3F83067-1530-4684-A352-BF4A7B9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1E780-72D7-4152-9CA9-E1B974FF193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079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FFBFD46-9B28-418B-864B-4E7F87E7F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B6E92-B85C-419D-9E94-823C7B5748CE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D8630B5-C88F-4E40-A6B7-AF9F11F11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CB693C-C170-4807-A929-9FD5B6B2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704D1-FAB9-4CE6-BCC9-37CE3C61B5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025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3AC4B0-53A9-4189-9458-01DD51724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858CC-7A60-4C56-9573-8E766189346A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7DB688-57D2-4D93-8541-87674BD0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CDBF9C-D91D-4FCE-B1FA-16AEFA37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44D55-B572-4CB3-91B1-85F0FE5E5D3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722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319D511-B4C9-43A5-9FD1-52FFC8DE7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2B4B-779A-408B-8B8D-EECD73380458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628BBE3-FDB0-4F74-80BC-B38BE1D5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BEBA10-0925-4618-9FC7-24B1766D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2F18C-BC69-46B4-A47F-04BB9C2937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147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F5D8F18-B818-4E91-A322-7016D0C45CB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80097C5-AF0D-44AC-945E-ACFEDCB5C9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4B756F-E7B4-416F-967F-5D6EFF39BC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79CA9-7D22-433B-842B-311BCD4EA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B13639D-3B9B-4DD2-80B3-EB008536ABC3}" type="datetime1">
              <a:rPr lang="fr-FR"/>
              <a:pPr>
                <a:defRPr/>
              </a:pPr>
              <a:t>08/11/2023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C6528-036B-4142-914E-AD535859B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D4759-1CC5-417A-A058-47D4A9D64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B2442A5-0F41-4079-86F1-96406031E6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78" r:id="rId2"/>
    <p:sldLayoutId id="214748398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anose="020B0503020204020204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darm@ac-toulouse.fr" TargetMode="External"/><Relationship Id="rId3" Type="http://schemas.openxmlformats.org/officeDocument/2006/relationships/hyperlink" Target="mailto:dase@ac-toulouse.fr" TargetMode="External"/><Relationship Id="rId7" Type="http://schemas.openxmlformats.org/officeDocument/2006/relationships/hyperlink" Target="mailto:cecile.camassel@ac-toulouse.f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udith.brion@ac-toulouse.fr" TargetMode="External"/><Relationship Id="rId5" Type="http://schemas.openxmlformats.org/officeDocument/2006/relationships/hyperlink" Target="mailto:medecin-de-prevention@ac-toulouse.fr" TargetMode="External"/><Relationship Id="rId4" Type="http://schemas.openxmlformats.org/officeDocument/2006/relationships/hyperlink" Target="http://www.ac-toulouse.fr/cid83816/sante-securite-dans-les-etablissements.html" TargetMode="External"/><Relationship Id="rId9" Type="http://schemas.openxmlformats.org/officeDocument/2006/relationships/hyperlink" Target="mailto:ems@ac-toulouse.f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E389AFE7-54A2-4E8D-8253-EAAC250475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711" y="375920"/>
            <a:ext cx="6436265" cy="292608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4000" dirty="0"/>
              <a:t>Présentation de </a:t>
            </a:r>
            <a:br>
              <a:rPr lang="fr-FR" altLang="fr-FR" sz="4000" dirty="0"/>
            </a:br>
            <a:r>
              <a:rPr lang="fr-FR" altLang="fr-FR" sz="4000" dirty="0" smtClean="0"/>
              <a:t>l'Assistante ou de l’ASSISTANT </a:t>
            </a:r>
            <a:r>
              <a:rPr lang="fr-FR" altLang="fr-FR" sz="4000" dirty="0"/>
              <a:t>de Prévention </a:t>
            </a:r>
            <a:r>
              <a:rPr lang="fr-FR" altLang="fr-FR" sz="4000" dirty="0" smtClean="0"/>
              <a:t>d’</a:t>
            </a:r>
            <a:r>
              <a:rPr lang="fr-FR" altLang="fr-FR" sz="4000" dirty="0" err="1" smtClean="0"/>
              <a:t>etablissement</a:t>
            </a:r>
            <a:r>
              <a:rPr lang="fr-FR" altLang="fr-FR" sz="4800" dirty="0"/>
              <a:t/>
            </a:r>
            <a:br>
              <a:rPr lang="fr-FR" altLang="fr-FR" sz="4800" dirty="0"/>
            </a:br>
            <a:endParaRPr lang="fr-FR" altLang="fr-FR" sz="4800" dirty="0"/>
          </a:p>
        </p:txBody>
      </p:sp>
      <p:sp>
        <p:nvSpPr>
          <p:cNvPr id="6147" name="Rectangle 6">
            <a:extLst>
              <a:ext uri="{FF2B5EF4-FFF2-40B4-BE49-F238E27FC236}">
                <a16:creationId xmlns:a16="http://schemas.microsoft.com/office/drawing/2014/main" id="{BA71F47C-44F0-43C7-8DB6-EDC0C7E94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B200E23-FBA6-45CF-BBCF-93FE0840F0F6}" type="slidenum">
              <a:rPr lang="fr-FR" altLang="fr-FR" smtClean="0"/>
              <a:pPr/>
              <a:t>1</a:t>
            </a:fld>
            <a:endParaRPr lang="fr-FR" altLang="fr-FR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74B22AA0-F3F4-4331-A108-A1091BD49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</a:t>
            </a:r>
            <a:r>
              <a:rPr lang="fr-FR" altLang="fr-FR" sz="1000" b="0" dirty="0" smtClean="0"/>
              <a:t>– dase@ac-toulouse.fr</a:t>
            </a:r>
            <a:endParaRPr lang="fr-FR" altLang="fr-FR" sz="1000" b="0" dirty="0"/>
          </a:p>
        </p:txBody>
      </p:sp>
      <p:sp>
        <p:nvSpPr>
          <p:cNvPr id="6153" name="ZoneTexte 8">
            <a:extLst>
              <a:ext uri="{FF2B5EF4-FFF2-40B4-BE49-F238E27FC236}">
                <a16:creationId xmlns:a16="http://schemas.microsoft.com/office/drawing/2014/main" id="{5CE25240-4203-4602-9915-1D3D30A85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" y="5892800"/>
            <a:ext cx="3340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fr-FR" altLang="fr-FR" sz="1200" smtClean="0">
                <a:solidFill>
                  <a:schemeClr val="bg1"/>
                </a:solidFill>
              </a:rPr>
              <a:t>2023-2024</a:t>
            </a:r>
            <a:endParaRPr lang="fr-FR" altLang="fr-FR" sz="1200" dirty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182367"/>
            <a:ext cx="1950457" cy="159044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3479801"/>
            <a:ext cx="2227320" cy="19256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920" y="3495553"/>
            <a:ext cx="2160240" cy="194967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5"/>
          <a:srcRect b="9759"/>
          <a:stretch/>
        </p:blipFill>
        <p:spPr>
          <a:xfrm>
            <a:off x="395536" y="3503612"/>
            <a:ext cx="3109664" cy="19018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DA063EC5-AE51-4006-996F-C12CBFC393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F046440-D8E5-46F5-A38E-34230EBC45DB}" type="slidenum">
              <a:rPr lang="fr-FR" altLang="fr-FR" smtClean="0"/>
              <a:pPr/>
              <a:t>2</a:t>
            </a:fld>
            <a:endParaRPr lang="fr-FR" altLang="fr-FR"/>
          </a:p>
        </p:txBody>
      </p:sp>
      <p:sp>
        <p:nvSpPr>
          <p:cNvPr id="7172" name="Oval 5">
            <a:extLst>
              <a:ext uri="{FF2B5EF4-FFF2-40B4-BE49-F238E27FC236}">
                <a16:creationId xmlns:a16="http://schemas.microsoft.com/office/drawing/2014/main" id="{505DA40B-B0DD-4D4B-B131-0F6B26DD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8965" y="1465539"/>
            <a:ext cx="3197104" cy="15314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fr-FR" altLang="fr-FR" sz="500" dirty="0" smtClean="0"/>
          </a:p>
          <a:p>
            <a:pPr algn="ctr" eaLnBrk="1" hangingPunct="1"/>
            <a:r>
              <a:rPr lang="fr-FR" altLang="fr-FR" sz="1500" dirty="0" smtClean="0"/>
              <a:t>Assistante ou </a:t>
            </a:r>
          </a:p>
          <a:p>
            <a:pPr algn="ctr" eaLnBrk="1" hangingPunct="1"/>
            <a:r>
              <a:rPr lang="fr-FR" altLang="fr-FR" sz="1500" dirty="0" smtClean="0"/>
              <a:t>assistant</a:t>
            </a:r>
            <a:br>
              <a:rPr lang="fr-FR" altLang="fr-FR" sz="1500" dirty="0" smtClean="0"/>
            </a:br>
            <a:r>
              <a:rPr lang="fr-FR" altLang="fr-FR" sz="1500" dirty="0" smtClean="0"/>
              <a:t> </a:t>
            </a:r>
            <a:r>
              <a:rPr lang="fr-FR" altLang="fr-FR" sz="1500" dirty="0"/>
              <a:t>de </a:t>
            </a:r>
          </a:p>
          <a:p>
            <a:pPr algn="ctr" eaLnBrk="1" hangingPunct="1"/>
            <a:r>
              <a:rPr lang="fr-FR" altLang="fr-FR" sz="1500" dirty="0"/>
              <a:t>Prévention  </a:t>
            </a:r>
            <a:endParaRPr lang="fr-FR" altLang="fr-FR" sz="1500" dirty="0" smtClean="0"/>
          </a:p>
          <a:p>
            <a:pPr algn="ctr" eaLnBrk="1" hangingPunct="1"/>
            <a:r>
              <a:rPr lang="fr-FR" altLang="fr-FR" sz="1500" dirty="0" smtClean="0"/>
              <a:t>d’établissement</a:t>
            </a:r>
            <a:endParaRPr lang="fr-FR" altLang="fr-FR" sz="1500" dirty="0"/>
          </a:p>
        </p:txBody>
      </p:sp>
      <p:sp>
        <p:nvSpPr>
          <p:cNvPr id="7173" name="AutoShape 6">
            <a:extLst>
              <a:ext uri="{FF2B5EF4-FFF2-40B4-BE49-F238E27FC236}">
                <a16:creationId xmlns:a16="http://schemas.microsoft.com/office/drawing/2014/main" id="{0D9A84BA-58A1-4493-B3EF-A7A09661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653" y="2093119"/>
            <a:ext cx="1285875" cy="1571625"/>
          </a:xfrm>
          <a:prstGeom prst="curvedRightArrow">
            <a:avLst>
              <a:gd name="adj1" fmla="val 22085"/>
              <a:gd name="adj2" fmla="val 44175"/>
              <a:gd name="adj3" fmla="val 33333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174" name="AutoShape 7">
            <a:extLst>
              <a:ext uri="{FF2B5EF4-FFF2-40B4-BE49-F238E27FC236}">
                <a16:creationId xmlns:a16="http://schemas.microsoft.com/office/drawing/2014/main" id="{135D417A-29F7-47A7-AC08-E32575CBE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069" y="2014537"/>
            <a:ext cx="1008063" cy="1728787"/>
          </a:xfrm>
          <a:prstGeom prst="curvedLeftArrow">
            <a:avLst>
              <a:gd name="adj1" fmla="val 32378"/>
              <a:gd name="adj2" fmla="val 68598"/>
              <a:gd name="adj3" fmla="val 33333"/>
            </a:avLst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7175" name="Oval 8">
            <a:extLst>
              <a:ext uri="{FF2B5EF4-FFF2-40B4-BE49-F238E27FC236}">
                <a16:creationId xmlns:a16="http://schemas.microsoft.com/office/drawing/2014/main" id="{A5D5E6B8-A3A3-489B-AB9C-B2DB0B184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8965" y="2950369"/>
            <a:ext cx="1368425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/>
              <a:t>Assiste</a:t>
            </a:r>
          </a:p>
        </p:txBody>
      </p:sp>
      <p:sp>
        <p:nvSpPr>
          <p:cNvPr id="7176" name="Oval 9">
            <a:extLst>
              <a:ext uri="{FF2B5EF4-FFF2-40B4-BE49-F238E27FC236}">
                <a16:creationId xmlns:a16="http://schemas.microsoft.com/office/drawing/2014/main" id="{8BFCBB6B-166B-4A6B-ABEE-4A367F178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9864" y="2950369"/>
            <a:ext cx="1368425" cy="865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/>
              <a:t>Conseille</a:t>
            </a:r>
          </a:p>
        </p:txBody>
      </p:sp>
      <p:sp>
        <p:nvSpPr>
          <p:cNvPr id="7177" name="Rectangle 10">
            <a:extLst>
              <a:ext uri="{FF2B5EF4-FFF2-40B4-BE49-F238E27FC236}">
                <a16:creationId xmlns:a16="http://schemas.microsoft.com/office/drawing/2014/main" id="{93C9F568-4A38-4AA3-84C7-833230CEE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326" y="5281946"/>
            <a:ext cx="8371138" cy="130831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/>
              <a:t>d</a:t>
            </a:r>
            <a:r>
              <a:rPr lang="fr-FR" altLang="fr-FR" b="0" dirty="0" smtClean="0"/>
              <a:t>ans </a:t>
            </a:r>
            <a:r>
              <a:rPr lang="fr-FR" altLang="fr-FR" b="0" dirty="0"/>
              <a:t>la démarche d’évaluation des </a:t>
            </a:r>
            <a:r>
              <a:rPr lang="fr-FR" altLang="fr-FR" b="0" dirty="0" smtClean="0"/>
              <a:t>risques et la </a:t>
            </a:r>
            <a:r>
              <a:rPr lang="fr-FR" altLang="fr-FR" b="0" dirty="0"/>
              <a:t>mise en place de la </a:t>
            </a:r>
          </a:p>
          <a:p>
            <a:pPr algn="ctr" eaLnBrk="1" hangingPunct="1"/>
            <a:r>
              <a:rPr lang="fr-FR" altLang="fr-FR" b="0" dirty="0"/>
              <a:t>politique de santé sécurité et </a:t>
            </a:r>
            <a:r>
              <a:rPr lang="fr-FR" altLang="fr-FR" b="0" dirty="0" smtClean="0"/>
              <a:t>du bien-être </a:t>
            </a:r>
            <a:r>
              <a:rPr lang="fr-FR" altLang="fr-FR" b="0" dirty="0"/>
              <a:t>au travail par l’information, </a:t>
            </a:r>
          </a:p>
          <a:p>
            <a:pPr algn="ctr" eaLnBrk="1" hangingPunct="1"/>
            <a:r>
              <a:rPr lang="fr-FR" altLang="fr-FR" b="0" dirty="0"/>
              <a:t>la sensibilisation et l’amélioration de la prévention des risques dans </a:t>
            </a:r>
          </a:p>
          <a:p>
            <a:pPr algn="ctr" eaLnBrk="1" hangingPunct="1"/>
            <a:r>
              <a:rPr lang="fr-FR" altLang="fr-FR" b="0" dirty="0" smtClean="0"/>
              <a:t> l’établissement.</a:t>
            </a:r>
            <a:endParaRPr lang="fr-FR" altLang="fr-FR" b="0" dirty="0"/>
          </a:p>
        </p:txBody>
      </p:sp>
      <p:sp>
        <p:nvSpPr>
          <p:cNvPr id="7178" name="Oval 4">
            <a:extLst>
              <a:ext uri="{FF2B5EF4-FFF2-40B4-BE49-F238E27FC236}">
                <a16:creationId xmlns:a16="http://schemas.microsoft.com/office/drawing/2014/main" id="{DA2B7670-5E2B-4C73-830F-2CFDD975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167" y="357769"/>
            <a:ext cx="4475202" cy="1093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 smtClean="0"/>
              <a:t>Désigné(e) </a:t>
            </a:r>
            <a:r>
              <a:rPr lang="fr-FR" altLang="fr-FR" b="0" dirty="0"/>
              <a:t>par </a:t>
            </a:r>
          </a:p>
          <a:p>
            <a:pPr algn="ctr" eaLnBrk="1" hangingPunct="1"/>
            <a:r>
              <a:rPr lang="fr-FR" altLang="fr-FR" b="0" dirty="0" smtClean="0"/>
              <a:t>La cheffe ou le chef d’établissement</a:t>
            </a:r>
            <a:endParaRPr lang="fr-FR" altLang="fr-FR" b="0" dirty="0"/>
          </a:p>
        </p:txBody>
      </p:sp>
      <p:sp>
        <p:nvSpPr>
          <p:cNvPr id="7182" name="Oval 4">
            <a:extLst>
              <a:ext uri="{FF2B5EF4-FFF2-40B4-BE49-F238E27FC236}">
                <a16:creationId xmlns:a16="http://schemas.microsoft.com/office/drawing/2014/main" id="{1C55FBD5-3CA2-4444-8D9A-A887E0042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167" y="3847729"/>
            <a:ext cx="4320432" cy="134849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b="0" dirty="0" smtClean="0"/>
              <a:t>La cheffe ou le chef </a:t>
            </a:r>
            <a:r>
              <a:rPr lang="fr-FR" altLang="fr-FR" b="0" dirty="0" smtClean="0"/>
              <a:t>d’établissement</a:t>
            </a:r>
            <a:endParaRPr lang="fr-FR" altLang="fr-FR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re 1">
            <a:extLst>
              <a:ext uri="{FF2B5EF4-FFF2-40B4-BE49-F238E27FC236}">
                <a16:creationId xmlns:a16="http://schemas.microsoft.com/office/drawing/2014/main" id="{E48A0C7D-20ED-4CEA-A9B8-05BCF340F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08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b="1" dirty="0" smtClean="0"/>
              <a:t>Les missions de </a:t>
            </a:r>
            <a:r>
              <a:rPr lang="fr-FR" altLang="fr-FR" b="1" dirty="0" smtClean="0"/>
              <a:t>l’APE</a:t>
            </a:r>
            <a:endParaRPr lang="fr-FR" altLang="fr-FR" b="1" dirty="0"/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5786B069-A635-4D52-80FD-9A71A6FB28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C82D812-519B-4701-888D-F146BD219C60}" type="slidenum">
              <a:rPr lang="fr-FR" altLang="fr-FR" smtClean="0"/>
              <a:pPr/>
              <a:t>3</a:t>
            </a:fld>
            <a:endParaRPr lang="fr-FR" altLang="fr-FR"/>
          </a:p>
        </p:txBody>
      </p:sp>
      <p:grpSp>
        <p:nvGrpSpPr>
          <p:cNvPr id="3" name="Groupe 2"/>
          <p:cNvGrpSpPr/>
          <p:nvPr/>
        </p:nvGrpSpPr>
        <p:grpSpPr>
          <a:xfrm>
            <a:off x="399992" y="680403"/>
            <a:ext cx="8286808" cy="5915660"/>
            <a:chOff x="428596" y="656612"/>
            <a:chExt cx="8286808" cy="5915660"/>
          </a:xfrm>
        </p:grpSpPr>
        <p:sp>
          <p:nvSpPr>
            <p:cNvPr id="5" name="Rectangle 4"/>
            <p:cNvSpPr/>
            <p:nvPr/>
          </p:nvSpPr>
          <p:spPr>
            <a:xfrm>
              <a:off x="428596" y="785794"/>
              <a:ext cx="8286808" cy="578647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</p:spPr>
        </p:sp>
        <p:sp>
          <p:nvSpPr>
            <p:cNvPr id="6" name="Forme libre 5"/>
            <p:cNvSpPr/>
            <p:nvPr/>
          </p:nvSpPr>
          <p:spPr>
            <a:xfrm>
              <a:off x="430528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Prévenir les dangers susceptibles de compromettre la sécurité ou la santé des </a:t>
              </a:r>
              <a:r>
                <a:rPr lang="fr-FR" sz="1600" kern="1200" dirty="0" smtClean="0">
                  <a:solidFill>
                    <a:srgbClr val="002060"/>
                  </a:solidFill>
                </a:rPr>
                <a:t>personnes présentes dans l’établissement.</a:t>
              </a:r>
              <a:endParaRPr lang="fr-FR" sz="1600" kern="1200" dirty="0">
                <a:solidFill>
                  <a:srgbClr val="002060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2736256" y="656612"/>
              <a:ext cx="1903659" cy="1926897"/>
            </a:xfrm>
            <a:prstGeom prst="ellipse">
              <a:avLst/>
            </a:prstGeom>
            <a:blipFill rotWithShape="1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orme libre 7"/>
            <p:cNvSpPr/>
            <p:nvPr/>
          </p:nvSpPr>
          <p:spPr>
            <a:xfrm>
              <a:off x="2617499" y="785794"/>
              <a:ext cx="1881162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Améliorer les méthodes  et le milieu de travail en </a:t>
              </a:r>
              <a:r>
                <a:rPr lang="fr-FR" sz="1600" kern="1200" dirty="0" smtClean="0">
                  <a:solidFill>
                    <a:srgbClr val="002060"/>
                  </a:solidFill>
                </a:rPr>
                <a:t>améliorant et en adaptant </a:t>
              </a:r>
              <a:r>
                <a:rPr lang="fr-FR" sz="1600" kern="1200" dirty="0">
                  <a:solidFill>
                    <a:srgbClr val="002060"/>
                  </a:solidFill>
                </a:rPr>
                <a:t>les conditions de travail en fonction de l'aptitude physique des personnes 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4641848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2428383" rIns="113792" bIns="1271088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Faire progresser la connaissance des problèmes de sécurité et des techniques propres à les </a:t>
              </a:r>
              <a:r>
                <a:rPr lang="fr-FR" sz="1600" kern="1200" dirty="0" smtClean="0">
                  <a:solidFill>
                    <a:srgbClr val="002060"/>
                  </a:solidFill>
                </a:rPr>
                <a:t>résoudre.</a:t>
              </a:r>
              <a:endParaRPr lang="fr-FR" sz="1600" kern="1200" dirty="0">
                <a:solidFill>
                  <a:srgbClr val="002060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4716016" y="894489"/>
              <a:ext cx="1951001" cy="1800762"/>
            </a:xfrm>
            <a:prstGeom prst="ellipse">
              <a:avLst/>
            </a:prstGeom>
            <a:blipFill rotWithShape="1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orme libre 11"/>
            <p:cNvSpPr/>
            <p:nvPr/>
          </p:nvSpPr>
          <p:spPr>
            <a:xfrm>
              <a:off x="6688302" y="785794"/>
              <a:ext cx="2025169" cy="5786478"/>
            </a:xfrm>
            <a:custGeom>
              <a:avLst/>
              <a:gdLst>
                <a:gd name="connsiteX0" fmla="*/ 0 w 2025169"/>
                <a:gd name="connsiteY0" fmla="*/ 202517 h 5786478"/>
                <a:gd name="connsiteX1" fmla="*/ 202517 w 2025169"/>
                <a:gd name="connsiteY1" fmla="*/ 0 h 5786478"/>
                <a:gd name="connsiteX2" fmla="*/ 1822652 w 2025169"/>
                <a:gd name="connsiteY2" fmla="*/ 0 h 5786478"/>
                <a:gd name="connsiteX3" fmla="*/ 2025169 w 2025169"/>
                <a:gd name="connsiteY3" fmla="*/ 202517 h 5786478"/>
                <a:gd name="connsiteX4" fmla="*/ 2025169 w 2025169"/>
                <a:gd name="connsiteY4" fmla="*/ 5583961 h 5786478"/>
                <a:gd name="connsiteX5" fmla="*/ 1822652 w 2025169"/>
                <a:gd name="connsiteY5" fmla="*/ 5786478 h 5786478"/>
                <a:gd name="connsiteX6" fmla="*/ 202517 w 2025169"/>
                <a:gd name="connsiteY6" fmla="*/ 5786478 h 5786478"/>
                <a:gd name="connsiteX7" fmla="*/ 0 w 2025169"/>
                <a:gd name="connsiteY7" fmla="*/ 5583961 h 5786478"/>
                <a:gd name="connsiteX8" fmla="*/ 0 w 2025169"/>
                <a:gd name="connsiteY8" fmla="*/ 202517 h 5786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169" h="5786478">
                  <a:moveTo>
                    <a:pt x="0" y="202517"/>
                  </a:moveTo>
                  <a:cubicBezTo>
                    <a:pt x="0" y="90670"/>
                    <a:pt x="90670" y="0"/>
                    <a:pt x="202517" y="0"/>
                  </a:cubicBezTo>
                  <a:lnTo>
                    <a:pt x="1822652" y="0"/>
                  </a:lnTo>
                  <a:cubicBezTo>
                    <a:pt x="1934499" y="0"/>
                    <a:pt x="2025169" y="90670"/>
                    <a:pt x="2025169" y="202517"/>
                  </a:cubicBezTo>
                  <a:lnTo>
                    <a:pt x="2025169" y="5583961"/>
                  </a:lnTo>
                  <a:cubicBezTo>
                    <a:pt x="2025169" y="5695808"/>
                    <a:pt x="1934499" y="5786478"/>
                    <a:pt x="1822652" y="5786478"/>
                  </a:cubicBezTo>
                  <a:lnTo>
                    <a:pt x="202517" y="5786478"/>
                  </a:lnTo>
                  <a:cubicBezTo>
                    <a:pt x="90670" y="5786478"/>
                    <a:pt x="0" y="5695808"/>
                    <a:pt x="0" y="5583961"/>
                  </a:cubicBezTo>
                  <a:lnTo>
                    <a:pt x="0" y="202517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2414159" rIns="99568" bIns="125686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 smtClean="0">
                <a:solidFill>
                  <a:srgbClr val="00206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Assister  et conseiller la </a:t>
              </a:r>
              <a:r>
                <a:rPr lang="fr-FR" sz="1400" dirty="0" smtClean="0">
                  <a:solidFill>
                    <a:srgbClr val="002060"/>
                  </a:solidFill>
                </a:rPr>
                <a:t>cheffe ou le chef d’établissement</a:t>
              </a:r>
              <a:r>
                <a:rPr lang="fr-FR" sz="1400" kern="1200" dirty="0" smtClean="0">
                  <a:solidFill>
                    <a:srgbClr val="002060"/>
                  </a:solidFill>
                </a:rPr>
                <a:t> au sujet des questions relatives à la santé sécurité au travail.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Veiller à la bonne tenue du RSST en classant les observations.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rgbClr val="002060"/>
                  </a:solidFill>
                </a:rPr>
                <a:t>Participer à l’évaluation des risques et au plan de prévention du DUER</a:t>
              </a:r>
              <a:r>
                <a:rPr lang="fr-FR" sz="1400" dirty="0" smtClean="0">
                  <a:solidFill>
                    <a:srgbClr val="002060"/>
                  </a:solidFill>
                </a:rPr>
                <a:t>.</a:t>
              </a:r>
              <a:endParaRPr lang="fr-FR" sz="1400" kern="1200" dirty="0">
                <a:solidFill>
                  <a:srgbClr val="002060"/>
                </a:solidFill>
              </a:endParaRPr>
            </a:p>
          </p:txBody>
        </p:sp>
        <p:sp>
          <p:nvSpPr>
            <p:cNvPr id="13" name="Ellipse 12"/>
            <p:cNvSpPr/>
            <p:nvPr/>
          </p:nvSpPr>
          <p:spPr>
            <a:xfrm>
              <a:off x="6699694" y="768353"/>
              <a:ext cx="1903659" cy="192689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Ellipse 8"/>
            <p:cNvSpPr/>
            <p:nvPr/>
          </p:nvSpPr>
          <p:spPr>
            <a:xfrm>
              <a:off x="584715" y="953949"/>
              <a:ext cx="1903659" cy="186743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Ellipse 15"/>
            <p:cNvSpPr/>
            <p:nvPr/>
          </p:nvSpPr>
          <p:spPr>
            <a:xfrm>
              <a:off x="2650127" y="894488"/>
              <a:ext cx="1862596" cy="1926897"/>
            </a:xfrm>
            <a:prstGeom prst="ellipse">
              <a:avLst/>
            </a:prstGeom>
            <a:blipFill rotWithShape="1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9223" name="Picture 9" descr="img20">
            <a:extLst>
              <a:ext uri="{FF2B5EF4-FFF2-40B4-BE49-F238E27FC236}">
                <a16:creationId xmlns:a16="http://schemas.microsoft.com/office/drawing/2014/main" id="{362E24B1-CF01-4D57-9D13-7B6FE0E14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65" r="52180"/>
          <a:stretch>
            <a:fillRect/>
          </a:stretch>
        </p:blipFill>
        <p:spPr bwMode="auto">
          <a:xfrm>
            <a:off x="922035" y="1290493"/>
            <a:ext cx="10795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6">
            <a:extLst>
              <a:ext uri="{FF2B5EF4-FFF2-40B4-BE49-F238E27FC236}">
                <a16:creationId xmlns:a16="http://schemas.microsoft.com/office/drawing/2014/main" id="{579ED52E-F70F-4B17-B0DB-C17805B39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531" y="1181274"/>
            <a:ext cx="1439862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545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5DD9A9F9-439C-4CCD-A92A-E60227E61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50875"/>
          </a:xfrm>
        </p:spPr>
        <p:txBody>
          <a:bodyPr/>
          <a:lstStyle/>
          <a:p>
            <a:pPr eaLnBrk="1" hangingPunct="1"/>
            <a:r>
              <a:rPr lang="fr-FR" altLang="fr-FR" b="1" dirty="0" smtClean="0"/>
              <a:t>Rôles</a:t>
            </a:r>
            <a:endParaRPr lang="fr-FR" altLang="fr-FR" b="1" dirty="0"/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C04F8A97-99B5-44E9-A454-CF5F9D71AF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EBD5090-FD98-486D-82E0-489C05E396A7}" type="slidenum">
              <a:rPr lang="fr-FR" altLang="fr-FR" smtClean="0"/>
              <a:pPr/>
              <a:t>4</a:t>
            </a:fld>
            <a:endParaRPr lang="fr-FR" altLang="fr-FR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E57BE155-1E59-4DEC-BF14-D65EE17988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4203506"/>
              </p:ext>
            </p:extLst>
          </p:nvPr>
        </p:nvGraphicFramePr>
        <p:xfrm>
          <a:off x="285720" y="1214422"/>
          <a:ext cx="857256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8D93789-0497-4ABE-89AE-CC33155F9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fr-FR" altLang="fr-FR" b="1"/>
              <a:t>Personnes ressources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1E0CD240-0974-46AF-99B5-18FFEC2E4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E400CBC-4554-4183-8400-B104F86E8B08}" type="slidenum">
              <a:rPr lang="fr-FR" altLang="fr-FR" smtClean="0"/>
              <a:pPr/>
              <a:t>5</a:t>
            </a:fld>
            <a:endParaRPr lang="fr-FR" altLang="fr-FR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37A3DB0-F022-444C-AD50-893A05A7D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1718230"/>
              </p:ext>
            </p:extLst>
          </p:nvPr>
        </p:nvGraphicFramePr>
        <p:xfrm>
          <a:off x="179512" y="836712"/>
          <a:ext cx="87849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B649D6-BBEF-46EE-BE67-42BFA22FA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8362" y="493822"/>
            <a:ext cx="7407275" cy="895350"/>
          </a:xfrm>
        </p:spPr>
        <p:txBody>
          <a:bodyPr/>
          <a:lstStyle/>
          <a:p>
            <a:pPr eaLnBrk="1" hangingPunct="1"/>
            <a:r>
              <a:rPr lang="fr-FR" altLang="fr-FR" sz="2800" b="1" dirty="0"/>
              <a:t>Ressources en Santé Sécurité au Travail dans le département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C0DB504-F34B-4B0E-8336-755FABCB8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199" y="1574187"/>
            <a:ext cx="8229600" cy="4666997"/>
          </a:xfrm>
        </p:spPr>
        <p:txBody>
          <a:bodyPr rtlCol="0">
            <a:normAutofit/>
          </a:bodyPr>
          <a:lstStyle/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/>
              <a:t>Le site départemental : « </a:t>
            </a:r>
            <a:r>
              <a:rPr lang="fr-FR" altLang="fr-FR" sz="1800" dirty="0" smtClean="0">
                <a:solidFill>
                  <a:srgbClr val="FF0000"/>
                </a:solidFill>
              </a:rPr>
              <a:t>Nom et lien du site départemental</a:t>
            </a:r>
            <a:r>
              <a:rPr lang="fr-FR" altLang="fr-FR" sz="1800" dirty="0" smtClean="0"/>
              <a:t>»</a:t>
            </a:r>
            <a:endParaRPr lang="fr-FR" altLang="fr-FR" sz="1800" dirty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endParaRPr lang="fr-FR" altLang="fr-FR" sz="1800" dirty="0" smtClean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/>
              <a:t>Les conseillers </a:t>
            </a:r>
            <a:r>
              <a:rPr lang="fr-FR" altLang="fr-FR" sz="1800" dirty="0"/>
              <a:t>de prévention </a:t>
            </a:r>
            <a:r>
              <a:rPr lang="fr-FR" altLang="fr-FR" sz="1800" dirty="0" smtClean="0"/>
              <a:t>départementaux </a:t>
            </a:r>
            <a:r>
              <a:rPr lang="fr-FR" altLang="fr-FR" sz="1800" dirty="0"/>
              <a:t>: </a:t>
            </a:r>
            <a:endParaRPr lang="fr-FR" altLang="fr-FR" sz="1800" dirty="0" smtClean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Nom</a:t>
            </a: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Mél : </a:t>
            </a: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marL="205740" lvl="1" indent="0" eaLnBrk="1" fontAlgn="auto" hangingPunct="1">
              <a:spcAft>
                <a:spcPts val="0"/>
              </a:spcAft>
              <a:buNone/>
              <a:defRPr/>
            </a:pPr>
            <a:endParaRPr lang="fr-FR" altLang="fr-FR" dirty="0"/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marL="377190" indent="-34290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/>
              <a:t>La ou le secrétaire de la FSSSSCT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Nom: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Mèl :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r>
              <a:rPr lang="fr-FR" altLang="fr-FR" dirty="0" smtClean="0"/>
              <a:t>Vous trouverez la liste de ses membres sur le site </a:t>
            </a:r>
            <a:r>
              <a:rPr lang="fr-FR" altLang="fr-FR" dirty="0"/>
              <a:t>« </a:t>
            </a:r>
            <a:r>
              <a:rPr lang="fr-FR" altLang="fr-FR" dirty="0">
                <a:solidFill>
                  <a:srgbClr val="FF0000"/>
                </a:solidFill>
              </a:rPr>
              <a:t>Nom et lien du site départemental</a:t>
            </a:r>
            <a:r>
              <a:rPr lang="fr-FR" altLang="fr-FR" dirty="0"/>
              <a:t>»</a:t>
            </a:r>
          </a:p>
          <a:p>
            <a:pPr marL="548640" lvl="1" indent="-34290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lvl="1"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</p:txBody>
      </p:sp>
      <p:sp>
        <p:nvSpPr>
          <p:cNvPr id="12297" name="Rectangle 4">
            <a:extLst>
              <a:ext uri="{FF2B5EF4-FFF2-40B4-BE49-F238E27FC236}">
                <a16:creationId xmlns:a16="http://schemas.microsoft.com/office/drawing/2014/main" id="{296CF44E-B83B-429E-9874-A0ECC6497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– dase@ac-toulouse.fr</a:t>
            </a:r>
          </a:p>
        </p:txBody>
      </p:sp>
    </p:spTree>
    <p:extLst>
      <p:ext uri="{BB962C8B-B14F-4D97-AF65-F5344CB8AC3E}">
        <p14:creationId xmlns:p14="http://schemas.microsoft.com/office/powerpoint/2010/main" val="9600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B649D6-BBEF-46EE-BE67-42BFA22FA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8362" y="493822"/>
            <a:ext cx="7407275" cy="895350"/>
          </a:xfrm>
        </p:spPr>
        <p:txBody>
          <a:bodyPr/>
          <a:lstStyle/>
          <a:p>
            <a:pPr eaLnBrk="1" hangingPunct="1"/>
            <a:r>
              <a:rPr lang="fr-FR" altLang="fr-FR" sz="2800" b="1" dirty="0"/>
              <a:t>Ressources en Santé Sécurité au Travail dans l’Académie de Toulouse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C0DB504-F34B-4B0E-8336-755FABCB8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712968" cy="4941416"/>
          </a:xfrm>
        </p:spPr>
        <p:txBody>
          <a:bodyPr rtlCol="0">
            <a:normAutofit fontScale="92500" lnSpcReduction="10000"/>
          </a:bodyPr>
          <a:lstStyle/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DASE : Délégation Académique à la Sécurité dans les</a:t>
            </a:r>
            <a:r>
              <a:rPr lang="fr-FR" altLang="fr-FR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Etablissements</a:t>
            </a:r>
            <a:r>
              <a:rPr lang="fr-FR" altLang="fr-FR" dirty="0">
                <a:solidFill>
                  <a:schemeClr val="accent5">
                    <a:lumMod val="50000"/>
                  </a:schemeClr>
                </a:solidFill>
              </a:rPr>
              <a:t> : </a:t>
            </a:r>
            <a:endParaRPr lang="fr-FR" altLang="fr-FR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Courriel : </a:t>
            </a:r>
            <a:r>
              <a:rPr lang="fr-FR" altLang="fr-FR" sz="1800" b="1" dirty="0" smtClean="0">
                <a:hlinkClick r:id="rId3"/>
              </a:rPr>
              <a:t>dase@ac-toulouse.fr</a:t>
            </a:r>
            <a:endParaRPr lang="fr-FR" altLang="fr-FR" sz="18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sz="1800" dirty="0"/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  <a:p>
            <a:pPr indent="-13716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r-FR" altLang="fr-FR" dirty="0"/>
              <a:t>	</a:t>
            </a:r>
            <a:endParaRPr lang="fr-FR" altLang="fr-FR" sz="1800" dirty="0"/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Site « Santé-Sécurité et bien-être au travail » sur le portail académique</a:t>
            </a: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fr-FR" altLang="fr-FR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" indent="0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  <a:hlinkClick r:id="rId4"/>
              </a:rPr>
              <a:t>http://</a:t>
            </a:r>
            <a:r>
              <a:rPr lang="fr-FR" altLang="fr-FR" sz="1800" b="1" dirty="0" smtClean="0">
                <a:solidFill>
                  <a:schemeClr val="accent5">
                    <a:lumMod val="50000"/>
                  </a:schemeClr>
                </a:solidFill>
                <a:hlinkClick r:id="rId4"/>
              </a:rPr>
              <a:t>www.ac-toulouse.fr/cid83816/sante-securite-dans-les-etablissements.html</a:t>
            </a:r>
            <a:endParaRPr lang="fr-FR" altLang="fr-FR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Médecine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de prévention:</a:t>
            </a:r>
            <a:r>
              <a:rPr lang="fr-FR" altLang="fr-FR" sz="18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b="1" dirty="0">
                <a:hlinkClick r:id="rId5"/>
              </a:rPr>
              <a:t>medecin-de-prevention@ac-toulouse.fr</a:t>
            </a:r>
            <a:r>
              <a:rPr lang="fr-FR" altLang="fr-FR" sz="1800" b="1" dirty="0"/>
              <a:t> </a:t>
            </a:r>
            <a:endParaRPr lang="fr-FR" altLang="fr-FR" sz="1800" b="1" dirty="0" smtClean="0"/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Psychologues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du travail : </a:t>
            </a:r>
            <a:endParaRPr lang="fr-FR" altLang="fr-FR" sz="1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1" indent="-137160" eaLnBrk="1" fontAlgn="auto" hangingPunct="1">
              <a:spcAft>
                <a:spcPts val="0"/>
              </a:spcAft>
              <a:defRPr/>
            </a:pP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Judith Brion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  <a:hlinkClick r:id="rId6"/>
              </a:rPr>
              <a:t>judith.brion@ac-toulouse.fr</a:t>
            </a:r>
            <a:endParaRPr lang="fr-FR" altLang="fr-FR" sz="1600" dirty="0">
              <a:solidFill>
                <a:schemeClr val="accent5">
                  <a:lumMod val="50000"/>
                </a:schemeClr>
              </a:solidFill>
            </a:endParaRPr>
          </a:p>
          <a:p>
            <a:pPr lvl="1" indent="-137160" eaLnBrk="1" fontAlgn="auto" hangingPunct="1">
              <a:spcAft>
                <a:spcPts val="0"/>
              </a:spcAft>
              <a:defRPr/>
            </a:pP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Cécile </a:t>
            </a:r>
            <a:r>
              <a:rPr lang="fr-FR" altLang="fr-FR" sz="1600" dirty="0" err="1" smtClean="0">
                <a:solidFill>
                  <a:schemeClr val="accent5">
                    <a:lumMod val="50000"/>
                  </a:schemeClr>
                </a:solidFill>
              </a:rPr>
              <a:t>Camassel</a:t>
            </a:r>
            <a:r>
              <a:rPr lang="fr-FR" altLang="fr-FR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fr-FR" altLang="fr-FR" sz="1600" dirty="0">
                <a:solidFill>
                  <a:schemeClr val="accent5">
                    <a:lumMod val="50000"/>
                  </a:schemeClr>
                </a:solidFill>
                <a:hlinkClick r:id="rId7"/>
              </a:rPr>
              <a:t>cecile.camassel@ac-toulouse.fr</a:t>
            </a:r>
            <a:endParaRPr lang="fr-FR" altLang="fr-FR" sz="16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PPMS Risques majeurs : DARM (Délégation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Académique aux Risques </a:t>
            </a: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Majeurs) :</a:t>
            </a:r>
            <a:r>
              <a:rPr lang="fr-FR" altLang="fr-FR" sz="1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  <a:hlinkClick r:id="rId8"/>
              </a:rPr>
              <a:t>darm@ac-toulouse.fr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indent="-137160" eaLnBrk="1" fontAlgn="auto" hangingPunct="1">
              <a:spcAft>
                <a:spcPts val="0"/>
              </a:spcAft>
              <a:defRPr/>
            </a:pP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</a:rPr>
              <a:t>PPMS Attentat – Intrusion  </a:t>
            </a:r>
            <a:r>
              <a:rPr lang="fr-FR" altLang="fr-FR" sz="1800" dirty="0" smtClean="0">
                <a:solidFill>
                  <a:schemeClr val="accent5">
                    <a:lumMod val="50000"/>
                  </a:schemeClr>
                </a:solidFill>
              </a:rPr>
              <a:t>: EMS  (Equipe Mobile de Sécurité) : </a:t>
            </a:r>
            <a:r>
              <a:rPr lang="fr-FR" altLang="fr-FR" sz="1800" dirty="0">
                <a:solidFill>
                  <a:schemeClr val="accent5">
                    <a:lumMod val="50000"/>
                  </a:schemeClr>
                </a:solidFill>
                <a:hlinkClick r:id="rId9"/>
              </a:rPr>
              <a:t>ems@ac-toulouse.fr</a:t>
            </a:r>
            <a:endParaRPr lang="fr-FR" altLang="fr-FR" sz="1800" dirty="0">
              <a:solidFill>
                <a:schemeClr val="accent5">
                  <a:lumMod val="50000"/>
                </a:schemeClr>
              </a:solidFill>
            </a:endParaRPr>
          </a:p>
          <a:p>
            <a:pPr indent="-137160" eaLnBrk="1" fontAlgn="auto" hangingPunct="1">
              <a:spcAft>
                <a:spcPts val="0"/>
              </a:spcAft>
              <a:defRPr/>
            </a:pPr>
            <a:endParaRPr lang="fr-FR" altLang="fr-FR" dirty="0"/>
          </a:p>
        </p:txBody>
      </p:sp>
      <p:sp>
        <p:nvSpPr>
          <p:cNvPr id="12292" name="Rectangle 8">
            <a:extLst>
              <a:ext uri="{FF2B5EF4-FFF2-40B4-BE49-F238E27FC236}">
                <a16:creationId xmlns:a16="http://schemas.microsoft.com/office/drawing/2014/main" id="{8B01F4AD-7857-4C4D-B7BE-B6F1815DD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91" y="2322016"/>
            <a:ext cx="8373616" cy="8909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8001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2573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7145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171700" indent="-3429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fr-FR" altLang="fr-FR" dirty="0">
                <a:latin typeface="Arial" panose="020B0604020202020204" pitchFamily="34" charset="0"/>
              </a:rPr>
              <a:t>	L’ISST : </a:t>
            </a:r>
            <a:r>
              <a:rPr lang="fr-FR" altLang="fr-FR" dirty="0" smtClean="0">
                <a:latin typeface="Arial" panose="020B0604020202020204" pitchFamily="34" charset="0"/>
              </a:rPr>
              <a:t>L’Inspectrice </a:t>
            </a:r>
            <a:r>
              <a:rPr lang="fr-FR" altLang="fr-FR" dirty="0">
                <a:latin typeface="Arial" panose="020B0604020202020204" pitchFamily="34" charset="0"/>
              </a:rPr>
              <a:t>Santé Sécurité au </a:t>
            </a:r>
            <a:r>
              <a:rPr lang="fr-FR" altLang="fr-FR" dirty="0" smtClean="0">
                <a:latin typeface="Arial" panose="020B0604020202020204" pitchFamily="34" charset="0"/>
              </a:rPr>
              <a:t>Travail :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Mme Gisèle</a:t>
            </a:r>
            <a:r>
              <a:rPr lang="fr-FR" altLang="fr-FR" dirty="0">
                <a:latin typeface="Arial" panose="020B0604020202020204" pitchFamily="34" charset="0"/>
              </a:rPr>
              <a:t>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Barrau </a:t>
            </a:r>
            <a:endParaRPr lang="fr-FR" altLang="fr-FR" dirty="0" smtClean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fr-FR" altLang="fr-FR" dirty="0">
                <a:latin typeface="Arial" panose="020B0604020202020204" pitchFamily="34" charset="0"/>
              </a:rPr>
              <a:t>	La CPA : La Conseillère de Prévention </a:t>
            </a:r>
            <a:r>
              <a:rPr lang="fr-FR" altLang="fr-FR" dirty="0" smtClean="0">
                <a:latin typeface="Arial" panose="020B0604020202020204" pitchFamily="34" charset="0"/>
              </a:rPr>
              <a:t>Académique : </a:t>
            </a:r>
            <a:r>
              <a:rPr lang="fr-FR" altLang="fr-FR" dirty="0">
                <a:solidFill>
                  <a:srgbClr val="000099"/>
                </a:solidFill>
                <a:latin typeface="Arial" panose="020B0604020202020204" pitchFamily="34" charset="0"/>
              </a:rPr>
              <a:t>Mme Annie </a:t>
            </a:r>
            <a:r>
              <a:rPr lang="fr-FR" altLang="fr-FR" dirty="0" smtClean="0">
                <a:solidFill>
                  <a:srgbClr val="000099"/>
                </a:solidFill>
                <a:latin typeface="Arial" panose="020B0604020202020204" pitchFamily="34" charset="0"/>
              </a:rPr>
              <a:t>Duloum</a:t>
            </a:r>
            <a:endParaRPr lang="fr-FR" altLang="fr-FR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AutoShape 10">
            <a:extLst>
              <a:ext uri="{FF2B5EF4-FFF2-40B4-BE49-F238E27FC236}">
                <a16:creationId xmlns:a16="http://schemas.microsoft.com/office/drawing/2014/main" id="{37BF26A2-EC54-404D-B8C0-8DF4B8124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62" y="2564904"/>
            <a:ext cx="215900" cy="144462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4" name="AutoShape 11">
            <a:extLst>
              <a:ext uri="{FF2B5EF4-FFF2-40B4-BE49-F238E27FC236}">
                <a16:creationId xmlns:a16="http://schemas.microsoft.com/office/drawing/2014/main" id="{E81EB9A0-3A53-40C6-B7F0-CE4663444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2852489"/>
            <a:ext cx="215900" cy="144463"/>
          </a:xfrm>
          <a:prstGeom prst="righ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6" name="AutoShape 13">
            <a:extLst>
              <a:ext uri="{FF2B5EF4-FFF2-40B4-BE49-F238E27FC236}">
                <a16:creationId xmlns:a16="http://schemas.microsoft.com/office/drawing/2014/main" id="{E14460A9-C133-49FB-A00E-95F9C3ED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8452" y="2033091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2297" name="Rectangle 4">
            <a:extLst>
              <a:ext uri="{FF2B5EF4-FFF2-40B4-BE49-F238E27FC236}">
                <a16:creationId xmlns:a16="http://schemas.microsoft.com/office/drawing/2014/main" id="{296CF44E-B83B-429E-9874-A0ECC6497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6426200"/>
            <a:ext cx="5473700" cy="242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fr-FR" altLang="fr-FR" sz="1000" b="0" dirty="0"/>
              <a:t>DASE – dase@ac-toulouse.fr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re 1">
            <a:extLst>
              <a:ext uri="{FF2B5EF4-FFF2-40B4-BE49-F238E27FC236}">
                <a16:creationId xmlns:a16="http://schemas.microsoft.com/office/drawing/2014/main" id="{D95FD0BC-67A1-4D5B-8355-5D5959FE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7813"/>
            <a:ext cx="8606760" cy="579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600" b="1" dirty="0"/>
              <a:t>La prévention est l’affaire de </a:t>
            </a:r>
            <a:r>
              <a:rPr lang="fr-FR" altLang="fr-FR" sz="3600" b="1" dirty="0" smtClean="0"/>
              <a:t>toutes et de tous</a:t>
            </a:r>
            <a:r>
              <a:rPr lang="fr-FR" altLang="fr-FR" sz="3600" b="1" dirty="0"/>
              <a:t>…</a:t>
            </a:r>
            <a:endParaRPr lang="fr-FR" altLang="fr-FR" sz="3600" dirty="0"/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F4E90FF8-A976-40D5-A289-D1A0D41BB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88F6179-E7B6-4B09-ABD6-54A266731A2E}" type="slidenum">
              <a:rPr lang="fr-FR" altLang="fr-FR" smtClean="0"/>
              <a:pPr/>
              <a:t>8</a:t>
            </a:fld>
            <a:endParaRPr lang="fr-FR" altLang="fr-FR"/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15FD1FFA-3E6D-4AED-95B6-3B5663ECF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0910141"/>
              </p:ext>
            </p:extLst>
          </p:nvPr>
        </p:nvGraphicFramePr>
        <p:xfrm>
          <a:off x="251520" y="692695"/>
          <a:ext cx="8606760" cy="5897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1951</TotalTime>
  <Words>619</Words>
  <Application>Microsoft Office PowerPoint</Application>
  <PresentationFormat>Affichage à l'écran (4:3)</PresentationFormat>
  <Paragraphs>89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Verdana</vt:lpstr>
      <vt:lpstr>Wingdings</vt:lpstr>
      <vt:lpstr>Base</vt:lpstr>
      <vt:lpstr>Présentation de  l'Assistante ou de l’ASSISTANT de Prévention d’etablissement </vt:lpstr>
      <vt:lpstr>Présentation PowerPoint</vt:lpstr>
      <vt:lpstr>Les missions de l’APE</vt:lpstr>
      <vt:lpstr>Rôles</vt:lpstr>
      <vt:lpstr>Personnes ressources</vt:lpstr>
      <vt:lpstr>Ressources en Santé Sécurité au Travail dans le département</vt:lpstr>
      <vt:lpstr>Ressources en Santé Sécurité au Travail dans l’Académie de Toulouse</vt:lpstr>
      <vt:lpstr>La prévention est l’affaire de toutes et de tous…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 l’Assistant de Prévention de  l’établissement</dc:title>
  <dc:creator>Barrau</dc:creator>
  <cp:lastModifiedBy>DULOUM ANNIE</cp:lastModifiedBy>
  <cp:revision>137</cp:revision>
  <cp:lastPrinted>2017-10-03T09:32:49Z</cp:lastPrinted>
  <dcterms:created xsi:type="dcterms:W3CDTF">2014-10-10T11:30:20Z</dcterms:created>
  <dcterms:modified xsi:type="dcterms:W3CDTF">2023-11-08T13:16:42Z</dcterms:modified>
</cp:coreProperties>
</file>