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54453-7A8E-4F08-8097-C124621B18FF}" v="151" dt="2023-12-13T21:14:48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la Simonet" userId="fb5de8c4512fae7c" providerId="LiveId" clId="{C0F54453-7A8E-4F08-8097-C124621B18FF}"/>
    <pc:docChg chg="undo redo custSel addSld modSld sldOrd">
      <pc:chgData name="Lola Simonet" userId="fb5de8c4512fae7c" providerId="LiveId" clId="{C0F54453-7A8E-4F08-8097-C124621B18FF}" dt="2023-12-17T22:52:43.804" v="876" actId="20577"/>
      <pc:docMkLst>
        <pc:docMk/>
      </pc:docMkLst>
      <pc:sldChg chg="addSp delSp modSp mod">
        <pc:chgData name="Lola Simonet" userId="fb5de8c4512fae7c" providerId="LiveId" clId="{C0F54453-7A8E-4F08-8097-C124621B18FF}" dt="2023-12-12T22:00:51.317" v="109" actId="20577"/>
        <pc:sldMkLst>
          <pc:docMk/>
          <pc:sldMk cId="3362144171" sldId="256"/>
        </pc:sldMkLst>
        <pc:spChg chg="mod">
          <ac:chgData name="Lola Simonet" userId="fb5de8c4512fae7c" providerId="LiveId" clId="{C0F54453-7A8E-4F08-8097-C124621B18FF}" dt="2023-12-12T22:00:51.317" v="109" actId="20577"/>
          <ac:spMkLst>
            <pc:docMk/>
            <pc:sldMk cId="3362144171" sldId="256"/>
            <ac:spMk id="2" creationId="{4BC893DB-FF14-30F7-69CC-5F4F41F38413}"/>
          </ac:spMkLst>
        </pc:spChg>
        <pc:spChg chg="add del">
          <ac:chgData name="Lola Simonet" userId="fb5de8c4512fae7c" providerId="LiveId" clId="{C0F54453-7A8E-4F08-8097-C124621B18FF}" dt="2023-12-12T21:45:51.840" v="14"/>
          <ac:spMkLst>
            <pc:docMk/>
            <pc:sldMk cId="3362144171" sldId="256"/>
            <ac:spMk id="10" creationId="{30F8F42B-F5A7-2FAC-4DDA-75C171BC6C54}"/>
          </ac:spMkLst>
        </pc:spChg>
      </pc:sldChg>
      <pc:sldChg chg="addSp delSp modSp mod">
        <pc:chgData name="Lola Simonet" userId="fb5de8c4512fae7c" providerId="LiveId" clId="{C0F54453-7A8E-4F08-8097-C124621B18FF}" dt="2023-12-12T21:45:09.485" v="12" actId="1076"/>
        <pc:sldMkLst>
          <pc:docMk/>
          <pc:sldMk cId="2309862105" sldId="257"/>
        </pc:sldMkLst>
        <pc:spChg chg="mod">
          <ac:chgData name="Lola Simonet" userId="fb5de8c4512fae7c" providerId="LiveId" clId="{C0F54453-7A8E-4F08-8097-C124621B18FF}" dt="2023-12-12T21:45:09.485" v="12" actId="1076"/>
          <ac:spMkLst>
            <pc:docMk/>
            <pc:sldMk cId="2309862105" sldId="257"/>
            <ac:spMk id="2" creationId="{2F733369-8CF0-D23C-B234-86D9853B69B7}"/>
          </ac:spMkLst>
        </pc:spChg>
        <pc:spChg chg="add del">
          <ac:chgData name="Lola Simonet" userId="fb5de8c4512fae7c" providerId="LiveId" clId="{C0F54453-7A8E-4F08-8097-C124621B18FF}" dt="2023-12-12T21:44:24.432" v="1"/>
          <ac:spMkLst>
            <pc:docMk/>
            <pc:sldMk cId="2309862105" sldId="257"/>
            <ac:spMk id="13" creationId="{81A83521-E784-2DA7-C996-81D03656DFF2}"/>
          </ac:spMkLst>
        </pc:spChg>
        <pc:spChg chg="add del">
          <ac:chgData name="Lola Simonet" userId="fb5de8c4512fae7c" providerId="LiveId" clId="{C0F54453-7A8E-4F08-8097-C124621B18FF}" dt="2023-12-12T21:44:33.856" v="4"/>
          <ac:spMkLst>
            <pc:docMk/>
            <pc:sldMk cId="2309862105" sldId="257"/>
            <ac:spMk id="20" creationId="{7F48CDA7-30F0-C06B-DD07-E484F3734D4D}"/>
          </ac:spMkLst>
        </pc:spChg>
      </pc:sldChg>
      <pc:sldChg chg="addSp modSp mod">
        <pc:chgData name="Lola Simonet" userId="fb5de8c4512fae7c" providerId="LiveId" clId="{C0F54453-7A8E-4F08-8097-C124621B18FF}" dt="2023-12-12T22:01:43.828" v="111" actId="207"/>
        <pc:sldMkLst>
          <pc:docMk/>
          <pc:sldMk cId="4006448109" sldId="258"/>
        </pc:sldMkLst>
        <pc:spChg chg="add mod">
          <ac:chgData name="Lola Simonet" userId="fb5de8c4512fae7c" providerId="LiveId" clId="{C0F54453-7A8E-4F08-8097-C124621B18FF}" dt="2023-12-12T22:01:43.828" v="111" actId="207"/>
          <ac:spMkLst>
            <pc:docMk/>
            <pc:sldMk cId="4006448109" sldId="258"/>
            <ac:spMk id="8" creationId="{C1472232-8FF3-4924-8FB2-323FEE248641}"/>
          </ac:spMkLst>
        </pc:spChg>
      </pc:sldChg>
      <pc:sldChg chg="addSp delSp modSp mod ord">
        <pc:chgData name="Lola Simonet" userId="fb5de8c4512fae7c" providerId="LiveId" clId="{C0F54453-7A8E-4F08-8097-C124621B18FF}" dt="2023-12-13T21:20:45.995" v="872" actId="1076"/>
        <pc:sldMkLst>
          <pc:docMk/>
          <pc:sldMk cId="1446376541" sldId="259"/>
        </pc:sldMkLst>
        <pc:spChg chg="mod">
          <ac:chgData name="Lola Simonet" userId="fb5de8c4512fae7c" providerId="LiveId" clId="{C0F54453-7A8E-4F08-8097-C124621B18FF}" dt="2023-12-13T21:15:43.428" v="841" actId="1076"/>
          <ac:spMkLst>
            <pc:docMk/>
            <pc:sldMk cId="1446376541" sldId="259"/>
            <ac:spMk id="2" creationId="{1D72CA34-8633-726A-B15D-DD2F0116189B}"/>
          </ac:spMkLst>
        </pc:spChg>
        <pc:spChg chg="add del">
          <ac:chgData name="Lola Simonet" userId="fb5de8c4512fae7c" providerId="LiveId" clId="{C0F54453-7A8E-4F08-8097-C124621B18FF}" dt="2023-12-13T21:17:19.929" v="852" actId="11529"/>
          <ac:spMkLst>
            <pc:docMk/>
            <pc:sldMk cId="1446376541" sldId="259"/>
            <ac:spMk id="6" creationId="{AC446E45-7BC3-7FBB-6660-52431F403275}"/>
          </ac:spMkLst>
        </pc:spChg>
        <pc:spChg chg="add del">
          <ac:chgData name="Lola Simonet" userId="fb5de8c4512fae7c" providerId="LiveId" clId="{C0F54453-7A8E-4F08-8097-C124621B18FF}" dt="2023-12-13T21:18:01.533" v="854" actId="11529"/>
          <ac:spMkLst>
            <pc:docMk/>
            <pc:sldMk cId="1446376541" sldId="259"/>
            <ac:spMk id="8" creationId="{E0395C3C-64FF-E35C-D773-4951DBDA2B69}"/>
          </ac:spMkLst>
        </pc:spChg>
        <pc:spChg chg="add mod ord">
          <ac:chgData name="Lola Simonet" userId="fb5de8c4512fae7c" providerId="LiveId" clId="{C0F54453-7A8E-4F08-8097-C124621B18FF}" dt="2023-12-13T21:20:45.995" v="872" actId="1076"/>
          <ac:spMkLst>
            <pc:docMk/>
            <pc:sldMk cId="1446376541" sldId="259"/>
            <ac:spMk id="10" creationId="{BBEFAD40-5C58-BA8E-C08A-265CAA4C8DD8}"/>
          </ac:spMkLst>
        </pc:spChg>
        <pc:picChg chg="add mod">
          <ac:chgData name="Lola Simonet" userId="fb5de8c4512fae7c" providerId="LiveId" clId="{C0F54453-7A8E-4F08-8097-C124621B18FF}" dt="2023-12-13T21:20:45.995" v="872" actId="1076"/>
          <ac:picMkLst>
            <pc:docMk/>
            <pc:sldMk cId="1446376541" sldId="259"/>
            <ac:picMk id="4" creationId="{6BC38EC2-30CF-58FE-4B62-DE3D82F926E8}"/>
          </ac:picMkLst>
        </pc:picChg>
        <pc:picChg chg="mod">
          <ac:chgData name="Lola Simonet" userId="fb5de8c4512fae7c" providerId="LiveId" clId="{C0F54453-7A8E-4F08-8097-C124621B18FF}" dt="2023-12-13T21:15:59.064" v="848" actId="1038"/>
          <ac:picMkLst>
            <pc:docMk/>
            <pc:sldMk cId="1446376541" sldId="259"/>
            <ac:picMk id="5" creationId="{9BB1038D-AE97-23B6-5241-4482A1D80CFD}"/>
          </ac:picMkLst>
        </pc:picChg>
        <pc:picChg chg="mod">
          <ac:chgData name="Lola Simonet" userId="fb5de8c4512fae7c" providerId="LiveId" clId="{C0F54453-7A8E-4F08-8097-C124621B18FF}" dt="2023-12-13T21:15:59.064" v="848" actId="1038"/>
          <ac:picMkLst>
            <pc:docMk/>
            <pc:sldMk cId="1446376541" sldId="259"/>
            <ac:picMk id="7" creationId="{7D6CC8AE-6693-DE24-060B-EDFEA387A8BA}"/>
          </ac:picMkLst>
        </pc:picChg>
        <pc:picChg chg="mod">
          <ac:chgData name="Lola Simonet" userId="fb5de8c4512fae7c" providerId="LiveId" clId="{C0F54453-7A8E-4F08-8097-C124621B18FF}" dt="2023-12-13T21:19:04.686" v="857" actId="1076"/>
          <ac:picMkLst>
            <pc:docMk/>
            <pc:sldMk cId="1446376541" sldId="259"/>
            <ac:picMk id="9" creationId="{282197C6-EEED-C8DE-F15C-9E7C6274CE2B}"/>
          </ac:picMkLst>
        </pc:picChg>
        <pc:picChg chg="add mod">
          <ac:chgData name="Lola Simonet" userId="fb5de8c4512fae7c" providerId="LiveId" clId="{C0F54453-7A8E-4F08-8097-C124621B18FF}" dt="2023-12-13T21:15:59.064" v="848" actId="1038"/>
          <ac:picMkLst>
            <pc:docMk/>
            <pc:sldMk cId="1446376541" sldId="259"/>
            <ac:picMk id="13" creationId="{F3B7DBCF-979A-F917-DE59-9A567B815C5D}"/>
          </ac:picMkLst>
        </pc:picChg>
        <pc:picChg chg="add del mod">
          <ac:chgData name="Lola Simonet" userId="fb5de8c4512fae7c" providerId="LiveId" clId="{C0F54453-7A8E-4F08-8097-C124621B18FF}" dt="2023-12-12T22:11:28.509" v="157" actId="478"/>
          <ac:picMkLst>
            <pc:docMk/>
            <pc:sldMk cId="1446376541" sldId="259"/>
            <ac:picMk id="22" creationId="{DDCC1A78-883E-1772-41F0-322589EC7271}"/>
          </ac:picMkLst>
        </pc:picChg>
      </pc:sldChg>
      <pc:sldChg chg="addSp delSp modSp mod ord setBg addAnim">
        <pc:chgData name="Lola Simonet" userId="fb5de8c4512fae7c" providerId="LiveId" clId="{C0F54453-7A8E-4F08-8097-C124621B18FF}" dt="2023-12-12T22:29:45.012" v="214" actId="1076"/>
        <pc:sldMkLst>
          <pc:docMk/>
          <pc:sldMk cId="4226783342" sldId="260"/>
        </pc:sldMkLst>
        <pc:spChg chg="mod">
          <ac:chgData name="Lola Simonet" userId="fb5de8c4512fae7c" providerId="LiveId" clId="{C0F54453-7A8E-4F08-8097-C124621B18FF}" dt="2023-12-12T22:29:35.917" v="212" actId="1076"/>
          <ac:spMkLst>
            <pc:docMk/>
            <pc:sldMk cId="4226783342" sldId="260"/>
            <ac:spMk id="2" creationId="{E83B886D-8BED-C242-C2DD-21788CDD7B06}"/>
          </ac:spMkLst>
        </pc:spChg>
        <pc:spChg chg="del">
          <ac:chgData name="Lola Simonet" userId="fb5de8c4512fae7c" providerId="LiveId" clId="{C0F54453-7A8E-4F08-8097-C124621B18FF}" dt="2023-12-12T21:47:05.751" v="19" actId="931"/>
          <ac:spMkLst>
            <pc:docMk/>
            <pc:sldMk cId="4226783342" sldId="260"/>
            <ac:spMk id="3" creationId="{43435281-D713-F9A0-EA25-614001F1CA94}"/>
          </ac:spMkLst>
        </pc:spChg>
        <pc:spChg chg="add del mod">
          <ac:chgData name="Lola Simonet" userId="fb5de8c4512fae7c" providerId="LiveId" clId="{C0F54453-7A8E-4F08-8097-C124621B18FF}" dt="2023-12-12T21:49:45.966" v="26" actId="478"/>
          <ac:spMkLst>
            <pc:docMk/>
            <pc:sldMk cId="4226783342" sldId="260"/>
            <ac:spMk id="9" creationId="{AD620018-16CE-5783-F7DE-F1E8B989D075}"/>
          </ac:spMkLst>
        </pc:spChg>
        <pc:spChg chg="add del">
          <ac:chgData name="Lola Simonet" userId="fb5de8c4512fae7c" providerId="LiveId" clId="{C0F54453-7A8E-4F08-8097-C124621B18FF}" dt="2023-12-12T21:50:06.746" v="30" actId="26606"/>
          <ac:spMkLst>
            <pc:docMk/>
            <pc:sldMk cId="4226783342" sldId="260"/>
            <ac:spMk id="12" creationId="{0F358BAA-9C8A-4E17-BAD8-32FD6FFEA730}"/>
          </ac:spMkLst>
        </pc:spChg>
        <pc:spChg chg="add del">
          <ac:chgData name="Lola Simonet" userId="fb5de8c4512fae7c" providerId="LiveId" clId="{C0F54453-7A8E-4F08-8097-C124621B18FF}" dt="2023-12-12T21:50:06.746" v="30" actId="26606"/>
          <ac:spMkLst>
            <pc:docMk/>
            <pc:sldMk cId="4226783342" sldId="260"/>
            <ac:spMk id="14" creationId="{4D6F41A4-BEE3-4935-9371-4ADEA67A22F9}"/>
          </ac:spMkLst>
        </pc:spChg>
        <pc:spChg chg="add del">
          <ac:chgData name="Lola Simonet" userId="fb5de8c4512fae7c" providerId="LiveId" clId="{C0F54453-7A8E-4F08-8097-C124621B18FF}" dt="2023-12-12T21:50:06.746" v="30" actId="26606"/>
          <ac:spMkLst>
            <pc:docMk/>
            <pc:sldMk cId="4226783342" sldId="260"/>
            <ac:spMk id="23" creationId="{7FE1D329-7CB2-4DF5-B0C0-36DD19EBC66D}"/>
          </ac:spMkLst>
        </pc:spChg>
        <pc:spChg chg="add del">
          <ac:chgData name="Lola Simonet" userId="fb5de8c4512fae7c" providerId="LiveId" clId="{C0F54453-7A8E-4F08-8097-C124621B18FF}" dt="2023-12-12T21:50:06.746" v="30" actId="26606"/>
          <ac:spMkLst>
            <pc:docMk/>
            <pc:sldMk cId="4226783342" sldId="260"/>
            <ac:spMk id="25" creationId="{A7971386-B2B0-4A38-8D3B-8CF23AAA610C}"/>
          </ac:spMkLst>
        </pc:spChg>
        <pc:spChg chg="add del">
          <ac:chgData name="Lola Simonet" userId="fb5de8c4512fae7c" providerId="LiveId" clId="{C0F54453-7A8E-4F08-8097-C124621B18FF}" dt="2023-12-12T21:50:06.746" v="30" actId="26606"/>
          <ac:spMkLst>
            <pc:docMk/>
            <pc:sldMk cId="4226783342" sldId="260"/>
            <ac:spMk id="27" creationId="{06FDC3C5-8431-45BA-A6F9-CFFCB567E58B}"/>
          </ac:spMkLst>
        </pc:spChg>
        <pc:spChg chg="add del">
          <ac:chgData name="Lola Simonet" userId="fb5de8c4512fae7c" providerId="LiveId" clId="{C0F54453-7A8E-4F08-8097-C124621B18FF}" dt="2023-12-12T21:50:06.746" v="30" actId="26606"/>
          <ac:spMkLst>
            <pc:docMk/>
            <pc:sldMk cId="4226783342" sldId="260"/>
            <ac:spMk id="36" creationId="{0D29D77D-2D4E-4868-960B-BEDA724F5CE2}"/>
          </ac:spMkLst>
        </pc:spChg>
        <pc:spChg chg="add del">
          <ac:chgData name="Lola Simonet" userId="fb5de8c4512fae7c" providerId="LiveId" clId="{C0F54453-7A8E-4F08-8097-C124621B18FF}" dt="2023-12-12T21:50:27.831" v="45" actId="478"/>
          <ac:spMkLst>
            <pc:docMk/>
            <pc:sldMk cId="4226783342" sldId="260"/>
            <ac:spMk id="40" creationId="{7C090160-62C0-F276-79A7-7EFDAF91AA53}"/>
          </ac:spMkLst>
        </pc:spChg>
        <pc:spChg chg="add del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43" creationId="{FAFB3478-4AEC-431E-93B2-1593839C16DA}"/>
          </ac:spMkLst>
        </pc:spChg>
        <pc:spChg chg="add del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45" creationId="{A8A68745-355E-4D81-AA5F-942C71082A1E}"/>
          </ac:spMkLst>
        </pc:spChg>
        <pc:spChg chg="add del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52" creationId="{2E922E9E-A29B-4164-A634-B718A43369CA}"/>
          </ac:spMkLst>
        </pc:spChg>
        <pc:spChg chg="add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57" creationId="{0F358BAA-9C8A-4E17-BAD8-32FD6FFEA730}"/>
          </ac:spMkLst>
        </pc:spChg>
        <pc:spChg chg="add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59" creationId="{4D6F41A4-BEE3-4935-9371-4ADEA67A22F9}"/>
          </ac:spMkLst>
        </pc:spChg>
        <pc:spChg chg="add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68" creationId="{7FE1D329-7CB2-4DF5-B0C0-36DD19EBC66D}"/>
          </ac:spMkLst>
        </pc:spChg>
        <pc:spChg chg="add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70" creationId="{A7971386-B2B0-4A38-8D3B-8CF23AAA610C}"/>
          </ac:spMkLst>
        </pc:spChg>
        <pc:spChg chg="add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72" creationId="{8BECD55C-E611-4BCD-B45E-BF01D6234816}"/>
          </ac:spMkLst>
        </pc:spChg>
        <pc:spChg chg="add">
          <ac:chgData name="Lola Simonet" userId="fb5de8c4512fae7c" providerId="LiveId" clId="{C0F54453-7A8E-4F08-8097-C124621B18FF}" dt="2023-12-12T21:55:58.356" v="70" actId="26606"/>
          <ac:spMkLst>
            <pc:docMk/>
            <pc:sldMk cId="4226783342" sldId="260"/>
            <ac:spMk id="80" creationId="{0D29D77D-2D4E-4868-960B-BEDA724F5CE2}"/>
          </ac:spMkLst>
        </pc:spChg>
        <pc:grpChg chg="add del">
          <ac:chgData name="Lola Simonet" userId="fb5de8c4512fae7c" providerId="LiveId" clId="{C0F54453-7A8E-4F08-8097-C124621B18FF}" dt="2023-12-12T21:50:06.746" v="30" actId="26606"/>
          <ac:grpSpMkLst>
            <pc:docMk/>
            <pc:sldMk cId="4226783342" sldId="260"/>
            <ac:grpSpMk id="16" creationId="{7726F010-956A-40BC-8A1F-8002DC729B4C}"/>
          </ac:grpSpMkLst>
        </pc:grpChg>
        <pc:grpChg chg="add del">
          <ac:chgData name="Lola Simonet" userId="fb5de8c4512fae7c" providerId="LiveId" clId="{C0F54453-7A8E-4F08-8097-C124621B18FF}" dt="2023-12-12T21:50:06.746" v="30" actId="26606"/>
          <ac:grpSpMkLst>
            <pc:docMk/>
            <pc:sldMk cId="4226783342" sldId="260"/>
            <ac:grpSpMk id="29" creationId="{E8259172-A5C2-4C34-A404-5AE6BB97F99D}"/>
          </ac:grpSpMkLst>
        </pc:grpChg>
        <pc:grpChg chg="add del">
          <ac:chgData name="Lola Simonet" userId="fb5de8c4512fae7c" providerId="LiveId" clId="{C0F54453-7A8E-4F08-8097-C124621B18FF}" dt="2023-12-12T21:55:58.356" v="70" actId="26606"/>
          <ac:grpSpMkLst>
            <pc:docMk/>
            <pc:sldMk cId="4226783342" sldId="260"/>
            <ac:grpSpMk id="47" creationId="{E11048A1-0589-4BC4-A58C-10DA27E33484}"/>
          </ac:grpSpMkLst>
        </pc:grpChg>
        <pc:grpChg chg="add">
          <ac:chgData name="Lola Simonet" userId="fb5de8c4512fae7c" providerId="LiveId" clId="{C0F54453-7A8E-4F08-8097-C124621B18FF}" dt="2023-12-12T21:55:58.356" v="70" actId="26606"/>
          <ac:grpSpMkLst>
            <pc:docMk/>
            <pc:sldMk cId="4226783342" sldId="260"/>
            <ac:grpSpMk id="61" creationId="{7726F010-956A-40BC-8A1F-8002DC729B4C}"/>
          </ac:grpSpMkLst>
        </pc:grpChg>
        <pc:grpChg chg="add">
          <ac:chgData name="Lola Simonet" userId="fb5de8c4512fae7c" providerId="LiveId" clId="{C0F54453-7A8E-4F08-8097-C124621B18FF}" dt="2023-12-12T21:55:58.356" v="70" actId="26606"/>
          <ac:grpSpMkLst>
            <pc:docMk/>
            <pc:sldMk cId="4226783342" sldId="260"/>
            <ac:grpSpMk id="74" creationId="{F1FEA47B-325E-49EF-A1BB-E3D0D181222B}"/>
          </ac:grpSpMkLst>
        </pc:grpChg>
        <pc:picChg chg="add del mod ord">
          <ac:chgData name="Lola Simonet" userId="fb5de8c4512fae7c" providerId="LiveId" clId="{C0F54453-7A8E-4F08-8097-C124621B18FF}" dt="2023-12-12T21:55:58.356" v="70" actId="26606"/>
          <ac:picMkLst>
            <pc:docMk/>
            <pc:sldMk cId="4226783342" sldId="260"/>
            <ac:picMk id="5" creationId="{F7D403DB-5B57-0FFA-822E-1CF2E596974D}"/>
          </ac:picMkLst>
        </pc:picChg>
        <pc:picChg chg="add del mod">
          <ac:chgData name="Lola Simonet" userId="fb5de8c4512fae7c" providerId="LiveId" clId="{C0F54453-7A8E-4F08-8097-C124621B18FF}" dt="2023-12-12T21:55:58.356" v="70" actId="26606"/>
          <ac:picMkLst>
            <pc:docMk/>
            <pc:sldMk cId="4226783342" sldId="260"/>
            <ac:picMk id="7" creationId="{D80FB5AD-CD4E-D57F-34B1-F371DACA532A}"/>
          </ac:picMkLst>
        </pc:picChg>
        <pc:picChg chg="add mod ord">
          <ac:chgData name="Lola Simonet" userId="fb5de8c4512fae7c" providerId="LiveId" clId="{C0F54453-7A8E-4F08-8097-C124621B18FF}" dt="2023-12-12T21:55:58.356" v="70" actId="26606"/>
          <ac:picMkLst>
            <pc:docMk/>
            <pc:sldMk cId="4226783342" sldId="260"/>
            <ac:picMk id="11" creationId="{FCAC4391-5163-9C9E-6A60-6A8AAC60E31F}"/>
          </ac:picMkLst>
        </pc:picChg>
        <pc:picChg chg="add mod">
          <ac:chgData name="Lola Simonet" userId="fb5de8c4512fae7c" providerId="LiveId" clId="{C0F54453-7A8E-4F08-8097-C124621B18FF}" dt="2023-12-12T21:55:58.356" v="70" actId="26606"/>
          <ac:picMkLst>
            <pc:docMk/>
            <pc:sldMk cId="4226783342" sldId="260"/>
            <ac:picMk id="15" creationId="{EB3C70A8-3503-9DD8-30AB-EEC9AC7BA56B}"/>
          </ac:picMkLst>
        </pc:picChg>
        <pc:picChg chg="add mod">
          <ac:chgData name="Lola Simonet" userId="fb5de8c4512fae7c" providerId="LiveId" clId="{C0F54453-7A8E-4F08-8097-C124621B18FF}" dt="2023-12-12T22:29:45.012" v="214" actId="1076"/>
          <ac:picMkLst>
            <pc:docMk/>
            <pc:sldMk cId="4226783342" sldId="260"/>
            <ac:picMk id="24" creationId="{3C6A9A05-3C21-DB2B-6A03-EC45422110B4}"/>
          </ac:picMkLst>
        </pc:picChg>
      </pc:sldChg>
      <pc:sldChg chg="addSp delSp modSp new mod setBg">
        <pc:chgData name="Lola Simonet" userId="fb5de8c4512fae7c" providerId="LiveId" clId="{C0F54453-7A8E-4F08-8097-C124621B18FF}" dt="2023-12-12T22:07:17.502" v="149" actId="1076"/>
        <pc:sldMkLst>
          <pc:docMk/>
          <pc:sldMk cId="164103948" sldId="261"/>
        </pc:sldMkLst>
        <pc:spChg chg="mod">
          <ac:chgData name="Lola Simonet" userId="fb5de8c4512fae7c" providerId="LiveId" clId="{C0F54453-7A8E-4F08-8097-C124621B18FF}" dt="2023-12-12T22:02:53.755" v="120" actId="255"/>
          <ac:spMkLst>
            <pc:docMk/>
            <pc:sldMk cId="164103948" sldId="261"/>
            <ac:spMk id="2" creationId="{DB90C530-4500-1E9F-4FBC-01463C3F18EC}"/>
          </ac:spMkLst>
        </pc:spChg>
        <pc:spChg chg="del">
          <ac:chgData name="Lola Simonet" userId="fb5de8c4512fae7c" providerId="LiveId" clId="{C0F54453-7A8E-4F08-8097-C124621B18FF}" dt="2023-12-12T21:58:03.503" v="73" actId="931"/>
          <ac:spMkLst>
            <pc:docMk/>
            <pc:sldMk cId="164103948" sldId="261"/>
            <ac:spMk id="3" creationId="{D62599B7-4660-ED76-0D5A-3881DBADB4DE}"/>
          </ac:spMkLst>
        </pc:spChg>
        <pc:spChg chg="add del">
          <ac:chgData name="Lola Simonet" userId="fb5de8c4512fae7c" providerId="LiveId" clId="{C0F54453-7A8E-4F08-8097-C124621B18FF}" dt="2023-12-12T22:00:00.886" v="80" actId="931"/>
          <ac:spMkLst>
            <pc:docMk/>
            <pc:sldMk cId="164103948" sldId="261"/>
            <ac:spMk id="11" creationId="{24AB2572-8460-B0E0-16F4-5BF11AEF6C77}"/>
          </ac:spMkLst>
        </pc:spChg>
        <pc:spChg chg="add del">
          <ac:chgData name="Lola Simonet" userId="fb5de8c4512fae7c" providerId="LiveId" clId="{C0F54453-7A8E-4F08-8097-C124621B18FF}" dt="2023-12-12T22:00:10.904" v="83" actId="26606"/>
          <ac:spMkLst>
            <pc:docMk/>
            <pc:sldMk cId="164103948" sldId="261"/>
            <ac:spMk id="14" creationId="{66C115EF-F0EA-46A7-A25C-125D26FAA3AA}"/>
          </ac:spMkLst>
        </pc:spChg>
        <pc:spChg chg="add del">
          <ac:chgData name="Lola Simonet" userId="fb5de8c4512fae7c" providerId="LiveId" clId="{C0F54453-7A8E-4F08-8097-C124621B18FF}" dt="2023-12-12T22:00:10.904" v="83" actId="26606"/>
          <ac:spMkLst>
            <pc:docMk/>
            <pc:sldMk cId="164103948" sldId="261"/>
            <ac:spMk id="16" creationId="{97BF6B6D-C479-40CF-B042-7D70D8286E40}"/>
          </ac:spMkLst>
        </pc:spChg>
        <pc:spChg chg="add del">
          <ac:chgData name="Lola Simonet" userId="fb5de8c4512fae7c" providerId="LiveId" clId="{C0F54453-7A8E-4F08-8097-C124621B18FF}" dt="2023-12-12T22:00:10.904" v="83" actId="26606"/>
          <ac:spMkLst>
            <pc:docMk/>
            <pc:sldMk cId="164103948" sldId="261"/>
            <ac:spMk id="23" creationId="{C1E15FC6-E547-48B3-9AD4-3945840ECCA8}"/>
          </ac:spMkLst>
        </pc:spChg>
        <pc:spChg chg="add del">
          <ac:chgData name="Lola Simonet" userId="fb5de8c4512fae7c" providerId="LiveId" clId="{C0F54453-7A8E-4F08-8097-C124621B18FF}" dt="2023-12-12T22:02:44.425" v="119" actId="478"/>
          <ac:spMkLst>
            <pc:docMk/>
            <pc:sldMk cId="164103948" sldId="261"/>
            <ac:spMk id="27" creationId="{654999FB-8D5A-BFC8-3BBE-6330AD8DCD8E}"/>
          </ac:spMkLst>
        </pc:spChg>
        <pc:spChg chg="add">
          <ac:chgData name="Lola Simonet" userId="fb5de8c4512fae7c" providerId="LiveId" clId="{C0F54453-7A8E-4F08-8097-C124621B18FF}" dt="2023-12-12T22:00:10.904" v="83" actId="26606"/>
          <ac:spMkLst>
            <pc:docMk/>
            <pc:sldMk cId="164103948" sldId="261"/>
            <ac:spMk id="30" creationId="{FAFB3478-4AEC-431E-93B2-1593839C16DA}"/>
          </ac:spMkLst>
        </pc:spChg>
        <pc:spChg chg="add">
          <ac:chgData name="Lola Simonet" userId="fb5de8c4512fae7c" providerId="LiveId" clId="{C0F54453-7A8E-4F08-8097-C124621B18FF}" dt="2023-12-12T22:00:10.904" v="83" actId="26606"/>
          <ac:spMkLst>
            <pc:docMk/>
            <pc:sldMk cId="164103948" sldId="261"/>
            <ac:spMk id="32" creationId="{F74280F7-820D-43DE-BE07-57E20B27165C}"/>
          </ac:spMkLst>
        </pc:spChg>
        <pc:spChg chg="add">
          <ac:chgData name="Lola Simonet" userId="fb5de8c4512fae7c" providerId="LiveId" clId="{C0F54453-7A8E-4F08-8097-C124621B18FF}" dt="2023-12-12T22:00:10.904" v="83" actId="26606"/>
          <ac:spMkLst>
            <pc:docMk/>
            <pc:sldMk cId="164103948" sldId="261"/>
            <ac:spMk id="40" creationId="{2E922E9E-A29B-4164-A634-B718A43369CA}"/>
          </ac:spMkLst>
        </pc:spChg>
        <pc:grpChg chg="add del">
          <ac:chgData name="Lola Simonet" userId="fb5de8c4512fae7c" providerId="LiveId" clId="{C0F54453-7A8E-4F08-8097-C124621B18FF}" dt="2023-12-12T22:00:10.904" v="83" actId="26606"/>
          <ac:grpSpMkLst>
            <pc:docMk/>
            <pc:sldMk cId="164103948" sldId="261"/>
            <ac:grpSpMk id="18" creationId="{AEF86C3C-FC48-4AB2-97FA-F4AC7F6F3BCD}"/>
          </ac:grpSpMkLst>
        </pc:grpChg>
        <pc:grpChg chg="add">
          <ac:chgData name="Lola Simonet" userId="fb5de8c4512fae7c" providerId="LiveId" clId="{C0F54453-7A8E-4F08-8097-C124621B18FF}" dt="2023-12-12T22:00:10.904" v="83" actId="26606"/>
          <ac:grpSpMkLst>
            <pc:docMk/>
            <pc:sldMk cId="164103948" sldId="261"/>
            <ac:grpSpMk id="34" creationId="{F60D38EB-2A08-4E2B-B68A-FD0969BDCDA9}"/>
          </ac:grpSpMkLst>
        </pc:grpChg>
        <pc:picChg chg="add mod ord">
          <ac:chgData name="Lola Simonet" userId="fb5de8c4512fae7c" providerId="LiveId" clId="{C0F54453-7A8E-4F08-8097-C124621B18FF}" dt="2023-12-12T22:00:10.904" v="83" actId="26606"/>
          <ac:picMkLst>
            <pc:docMk/>
            <pc:sldMk cId="164103948" sldId="261"/>
            <ac:picMk id="5" creationId="{3A2A45C8-3EF7-77DC-44FE-596329A58C0F}"/>
          </ac:picMkLst>
        </pc:picChg>
        <pc:picChg chg="add mod">
          <ac:chgData name="Lola Simonet" userId="fb5de8c4512fae7c" providerId="LiveId" clId="{C0F54453-7A8E-4F08-8097-C124621B18FF}" dt="2023-12-12T22:00:10.904" v="83" actId="26606"/>
          <ac:picMkLst>
            <pc:docMk/>
            <pc:sldMk cId="164103948" sldId="261"/>
            <ac:picMk id="7" creationId="{C4A8B117-7BB5-908D-1DC3-2B27D445B51A}"/>
          </ac:picMkLst>
        </pc:picChg>
        <pc:picChg chg="add mod">
          <ac:chgData name="Lola Simonet" userId="fb5de8c4512fae7c" providerId="LiveId" clId="{C0F54453-7A8E-4F08-8097-C124621B18FF}" dt="2023-12-12T22:00:10.904" v="83" actId="26606"/>
          <ac:picMkLst>
            <pc:docMk/>
            <pc:sldMk cId="164103948" sldId="261"/>
            <ac:picMk id="9" creationId="{51046269-7FC4-7D84-12CC-0E2B23575968}"/>
          </ac:picMkLst>
        </pc:picChg>
        <pc:picChg chg="add mod">
          <ac:chgData name="Lola Simonet" userId="fb5de8c4512fae7c" providerId="LiveId" clId="{C0F54453-7A8E-4F08-8097-C124621B18FF}" dt="2023-12-12T22:07:08.147" v="146" actId="962"/>
          <ac:picMkLst>
            <pc:docMk/>
            <pc:sldMk cId="164103948" sldId="261"/>
            <ac:picMk id="12" creationId="{A1767531-A08F-73E7-CFDA-B6514656BB15}"/>
          </ac:picMkLst>
        </pc:picChg>
        <pc:picChg chg="add del mod ord">
          <ac:chgData name="Lola Simonet" userId="fb5de8c4512fae7c" providerId="LiveId" clId="{C0F54453-7A8E-4F08-8097-C124621B18FF}" dt="2023-12-12T22:06:16.714" v="143" actId="478"/>
          <ac:picMkLst>
            <pc:docMk/>
            <pc:sldMk cId="164103948" sldId="261"/>
            <ac:picMk id="15" creationId="{ADFB3968-AA12-A070-22CF-22929195844A}"/>
          </ac:picMkLst>
        </pc:picChg>
        <pc:picChg chg="add mod">
          <ac:chgData name="Lola Simonet" userId="fb5de8c4512fae7c" providerId="LiveId" clId="{C0F54453-7A8E-4F08-8097-C124621B18FF}" dt="2023-12-12T22:07:17.502" v="149" actId="1076"/>
          <ac:picMkLst>
            <pc:docMk/>
            <pc:sldMk cId="164103948" sldId="261"/>
            <ac:picMk id="22" creationId="{E0B5F4D7-63B6-1E21-7293-BE314709BA26}"/>
          </ac:picMkLst>
        </pc:picChg>
      </pc:sldChg>
      <pc:sldChg chg="addSp delSp modSp new mod setBg">
        <pc:chgData name="Lola Simonet" userId="fb5de8c4512fae7c" providerId="LiveId" clId="{C0F54453-7A8E-4F08-8097-C124621B18FF}" dt="2023-12-12T23:06:29.867" v="514"/>
        <pc:sldMkLst>
          <pc:docMk/>
          <pc:sldMk cId="1078935859" sldId="262"/>
        </pc:sldMkLst>
        <pc:spChg chg="mod">
          <ac:chgData name="Lola Simonet" userId="fb5de8c4512fae7c" providerId="LiveId" clId="{C0F54453-7A8E-4F08-8097-C124621B18FF}" dt="2023-12-12T23:06:29.867" v="514"/>
          <ac:spMkLst>
            <pc:docMk/>
            <pc:sldMk cId="1078935859" sldId="262"/>
            <ac:spMk id="2" creationId="{54FF93C7-3D16-0888-C9A8-7E8DB3A9FBAD}"/>
          </ac:spMkLst>
        </pc:spChg>
        <pc:spChg chg="del">
          <ac:chgData name="Lola Simonet" userId="fb5de8c4512fae7c" providerId="LiveId" clId="{C0F54453-7A8E-4F08-8097-C124621B18FF}" dt="2023-12-12T22:11:54.828" v="159" actId="931"/>
          <ac:spMkLst>
            <pc:docMk/>
            <pc:sldMk cId="1078935859" sldId="262"/>
            <ac:spMk id="3" creationId="{41FC7B8E-B760-917F-CF0F-36FAF18FD6FA}"/>
          </ac:spMkLst>
        </pc:spChg>
        <pc:spChg chg="add mod">
          <ac:chgData name="Lola Simonet" userId="fb5de8c4512fae7c" providerId="LiveId" clId="{C0F54453-7A8E-4F08-8097-C124621B18FF}" dt="2023-12-12T22:20:44.443" v="190" actId="1037"/>
          <ac:spMkLst>
            <pc:docMk/>
            <pc:sldMk cId="1078935859" sldId="262"/>
            <ac:spMk id="12" creationId="{62E06A1E-CDE2-E4D5-7E1B-58610351B54A}"/>
          </ac:spMkLst>
        </pc:spChg>
        <pc:spChg chg="add del">
          <ac:chgData name="Lola Simonet" userId="fb5de8c4512fae7c" providerId="LiveId" clId="{C0F54453-7A8E-4F08-8097-C124621B18FF}" dt="2023-12-12T22:17:06.969" v="176" actId="931"/>
          <ac:spMkLst>
            <pc:docMk/>
            <pc:sldMk cId="1078935859" sldId="262"/>
            <ac:spMk id="13" creationId="{7766C0AC-DC9F-4A40-7CC0-3312644C6A45}"/>
          </ac:spMkLst>
        </pc:spChg>
        <pc:spChg chg="add mod">
          <ac:chgData name="Lola Simonet" userId="fb5de8c4512fae7c" providerId="LiveId" clId="{C0F54453-7A8E-4F08-8097-C124621B18FF}" dt="2023-12-12T22:18:11.887" v="186" actId="1076"/>
          <ac:spMkLst>
            <pc:docMk/>
            <pc:sldMk cId="1078935859" sldId="262"/>
            <ac:spMk id="14" creationId="{6412F73C-AA0E-3B75-8C03-CF5759545647}"/>
          </ac:spMkLst>
        </pc:spChg>
        <pc:spChg chg="add">
          <ac:chgData name="Lola Simonet" userId="fb5de8c4512fae7c" providerId="LiveId" clId="{C0F54453-7A8E-4F08-8097-C124621B18FF}" dt="2023-12-12T22:16:36.212" v="171" actId="26606"/>
          <ac:spMkLst>
            <pc:docMk/>
            <pc:sldMk cId="1078935859" sldId="262"/>
            <ac:spMk id="16" creationId="{8C8EF8BB-CAC8-44D6-ADC2-B3CC883F41A8}"/>
          </ac:spMkLst>
        </pc:spChg>
        <pc:spChg chg="add">
          <ac:chgData name="Lola Simonet" userId="fb5de8c4512fae7c" providerId="LiveId" clId="{C0F54453-7A8E-4F08-8097-C124621B18FF}" dt="2023-12-12T22:16:36.212" v="171" actId="26606"/>
          <ac:spMkLst>
            <pc:docMk/>
            <pc:sldMk cId="1078935859" sldId="262"/>
            <ac:spMk id="18" creationId="{85C9FD82-C026-499D-AE4B-336DD871A0A2}"/>
          </ac:spMkLst>
        </pc:spChg>
        <pc:spChg chg="add">
          <ac:chgData name="Lola Simonet" userId="fb5de8c4512fae7c" providerId="LiveId" clId="{C0F54453-7A8E-4F08-8097-C124621B18FF}" dt="2023-12-12T22:16:36.212" v="171" actId="26606"/>
          <ac:spMkLst>
            <pc:docMk/>
            <pc:sldMk cId="1078935859" sldId="262"/>
            <ac:spMk id="28" creationId="{64124455-3919-4F24-82F0-1269DE290BC5}"/>
          </ac:spMkLst>
        </pc:spChg>
        <pc:grpChg chg="add">
          <ac:chgData name="Lola Simonet" userId="fb5de8c4512fae7c" providerId="LiveId" clId="{C0F54453-7A8E-4F08-8097-C124621B18FF}" dt="2023-12-12T22:16:36.212" v="171" actId="26606"/>
          <ac:grpSpMkLst>
            <pc:docMk/>
            <pc:sldMk cId="1078935859" sldId="262"/>
            <ac:grpSpMk id="20" creationId="{AF50C380-F357-4615-B3B5-D6612A8E8AFF}"/>
          </ac:grpSpMkLst>
        </pc:grpChg>
        <pc:picChg chg="add del mod ord">
          <ac:chgData name="Lola Simonet" userId="fb5de8c4512fae7c" providerId="LiveId" clId="{C0F54453-7A8E-4F08-8097-C124621B18FF}" dt="2023-12-12T22:16:55.514" v="175" actId="478"/>
          <ac:picMkLst>
            <pc:docMk/>
            <pc:sldMk cId="1078935859" sldId="262"/>
            <ac:picMk id="5" creationId="{492D8DDA-DF3A-0B06-D49E-8B097423DD2D}"/>
          </ac:picMkLst>
        </pc:picChg>
        <pc:picChg chg="add mod">
          <ac:chgData name="Lola Simonet" userId="fb5de8c4512fae7c" providerId="LiveId" clId="{C0F54453-7A8E-4F08-8097-C124621B18FF}" dt="2023-12-12T22:16:50.484" v="173" actId="14100"/>
          <ac:picMkLst>
            <pc:docMk/>
            <pc:sldMk cId="1078935859" sldId="262"/>
            <ac:picMk id="7" creationId="{1A1640AA-44BC-603F-4D36-E934F0AD6F25}"/>
          </ac:picMkLst>
        </pc:picChg>
        <pc:picChg chg="add mod">
          <ac:chgData name="Lola Simonet" userId="fb5de8c4512fae7c" providerId="LiveId" clId="{C0F54453-7A8E-4F08-8097-C124621B18FF}" dt="2023-12-12T22:17:27.437" v="182" actId="1076"/>
          <ac:picMkLst>
            <pc:docMk/>
            <pc:sldMk cId="1078935859" sldId="262"/>
            <ac:picMk id="9" creationId="{E418E693-54EE-4266-BBDE-B0FB5C174067}"/>
          </ac:picMkLst>
        </pc:picChg>
        <pc:picChg chg="add mod">
          <ac:chgData name="Lola Simonet" userId="fb5de8c4512fae7c" providerId="LiveId" clId="{C0F54453-7A8E-4F08-8097-C124621B18FF}" dt="2023-12-12T22:21:12.948" v="193" actId="1076"/>
          <ac:picMkLst>
            <pc:docMk/>
            <pc:sldMk cId="1078935859" sldId="262"/>
            <ac:picMk id="11" creationId="{EC57E306-0A18-700C-012E-C655A91D6055}"/>
          </ac:picMkLst>
        </pc:picChg>
      </pc:sldChg>
      <pc:sldChg chg="addSp delSp modSp new mod setBg addAnim">
        <pc:chgData name="Lola Simonet" userId="fb5de8c4512fae7c" providerId="LiveId" clId="{C0F54453-7A8E-4F08-8097-C124621B18FF}" dt="2023-12-13T20:39:46.525" v="572" actId="113"/>
        <pc:sldMkLst>
          <pc:docMk/>
          <pc:sldMk cId="459973060" sldId="263"/>
        </pc:sldMkLst>
        <pc:spChg chg="mod">
          <ac:chgData name="Lola Simonet" userId="fb5de8c4512fae7c" providerId="LiveId" clId="{C0F54453-7A8E-4F08-8097-C124621B18FF}" dt="2023-12-13T20:39:46.525" v="572" actId="113"/>
          <ac:spMkLst>
            <pc:docMk/>
            <pc:sldMk cId="459973060" sldId="263"/>
            <ac:spMk id="2" creationId="{515C4AA1-4C9A-9A2B-BDA6-B6E50ABCF6FF}"/>
          </ac:spMkLst>
        </pc:spChg>
        <pc:spChg chg="del">
          <ac:chgData name="Lola Simonet" userId="fb5de8c4512fae7c" providerId="LiveId" clId="{C0F54453-7A8E-4F08-8097-C124621B18FF}" dt="2023-12-12T22:27:12.321" v="197" actId="931"/>
          <ac:spMkLst>
            <pc:docMk/>
            <pc:sldMk cId="459973060" sldId="263"/>
            <ac:spMk id="3" creationId="{67F29530-108F-0C42-687E-46D3F234CBFB}"/>
          </ac:spMkLst>
        </pc:spChg>
        <pc:spChg chg="add del">
          <ac:chgData name="Lola Simonet" userId="fb5de8c4512fae7c" providerId="LiveId" clId="{C0F54453-7A8E-4F08-8097-C124621B18FF}" dt="2023-12-12T22:31:24.402" v="223" actId="478"/>
          <ac:spMkLst>
            <pc:docMk/>
            <pc:sldMk cId="459973060" sldId="263"/>
            <ac:spMk id="15" creationId="{A41450BF-7F70-43C4-FC8B-62CCABC19CA7}"/>
          </ac:spMkLst>
        </pc:spChg>
        <pc:spChg chg="add del">
          <ac:chgData name="Lola Simonet" userId="fb5de8c4512fae7c" providerId="LiveId" clId="{C0F54453-7A8E-4F08-8097-C124621B18FF}" dt="2023-12-12T22:40:57.732" v="266" actId="26606"/>
          <ac:spMkLst>
            <pc:docMk/>
            <pc:sldMk cId="459973060" sldId="263"/>
            <ac:spMk id="18" creationId="{FAFB3478-4AEC-431E-93B2-1593839C16DA}"/>
          </ac:spMkLst>
        </pc:spChg>
        <pc:spChg chg="add del">
          <ac:chgData name="Lola Simonet" userId="fb5de8c4512fae7c" providerId="LiveId" clId="{C0F54453-7A8E-4F08-8097-C124621B18FF}" dt="2023-12-12T22:40:57.732" v="266" actId="26606"/>
          <ac:spMkLst>
            <pc:docMk/>
            <pc:sldMk cId="459973060" sldId="263"/>
            <ac:spMk id="20" creationId="{BA44E6CA-03F3-47EA-A9F3-5C0674E28D61}"/>
          </ac:spMkLst>
        </pc:spChg>
        <pc:spChg chg="add del">
          <ac:chgData name="Lola Simonet" userId="fb5de8c4512fae7c" providerId="LiveId" clId="{C0F54453-7A8E-4F08-8097-C124621B18FF}" dt="2023-12-12T22:40:57.732" v="266" actId="26606"/>
          <ac:spMkLst>
            <pc:docMk/>
            <pc:sldMk cId="459973060" sldId="263"/>
            <ac:spMk id="32" creationId="{2E922E9E-A29B-4164-A634-B718A43369CA}"/>
          </ac:spMkLst>
        </pc:spChg>
        <pc:spChg chg="add del">
          <ac:chgData name="Lola Simonet" userId="fb5de8c4512fae7c" providerId="LiveId" clId="{C0F54453-7A8E-4F08-8097-C124621B18FF}" dt="2023-12-12T22:41:29.520" v="269" actId="26606"/>
          <ac:spMkLst>
            <pc:docMk/>
            <pc:sldMk cId="459973060" sldId="263"/>
            <ac:spMk id="37" creationId="{0F358BAA-9C8A-4E17-BAD8-32FD6FFEA730}"/>
          </ac:spMkLst>
        </pc:spChg>
        <pc:spChg chg="add del">
          <ac:chgData name="Lola Simonet" userId="fb5de8c4512fae7c" providerId="LiveId" clId="{C0F54453-7A8E-4F08-8097-C124621B18FF}" dt="2023-12-12T22:41:29.520" v="269" actId="26606"/>
          <ac:spMkLst>
            <pc:docMk/>
            <pc:sldMk cId="459973060" sldId="263"/>
            <ac:spMk id="39" creationId="{4D6F41A4-BEE3-4935-9371-4ADEA67A22F9}"/>
          </ac:spMkLst>
        </pc:spChg>
        <pc:spChg chg="add del">
          <ac:chgData name="Lola Simonet" userId="fb5de8c4512fae7c" providerId="LiveId" clId="{C0F54453-7A8E-4F08-8097-C124621B18FF}" dt="2023-12-12T22:41:29.520" v="269" actId="26606"/>
          <ac:spMkLst>
            <pc:docMk/>
            <pc:sldMk cId="459973060" sldId="263"/>
            <ac:spMk id="48" creationId="{7FE1D329-7CB2-4DF5-B0C0-36DD19EBC66D}"/>
          </ac:spMkLst>
        </pc:spChg>
        <pc:spChg chg="add del">
          <ac:chgData name="Lola Simonet" userId="fb5de8c4512fae7c" providerId="LiveId" clId="{C0F54453-7A8E-4F08-8097-C124621B18FF}" dt="2023-12-12T22:41:29.520" v="269" actId="26606"/>
          <ac:spMkLst>
            <pc:docMk/>
            <pc:sldMk cId="459973060" sldId="263"/>
            <ac:spMk id="50" creationId="{A7971386-B2B0-4A38-8D3B-8CF23AAA610C}"/>
          </ac:spMkLst>
        </pc:spChg>
        <pc:spChg chg="add del">
          <ac:chgData name="Lola Simonet" userId="fb5de8c4512fae7c" providerId="LiveId" clId="{C0F54453-7A8E-4F08-8097-C124621B18FF}" dt="2023-12-12T22:41:29.520" v="269" actId="26606"/>
          <ac:spMkLst>
            <pc:docMk/>
            <pc:sldMk cId="459973060" sldId="263"/>
            <ac:spMk id="52" creationId="{EB0BF642-CC8D-40B8-B1A3-69C16DA6F04F}"/>
          </ac:spMkLst>
        </pc:spChg>
        <pc:spChg chg="add del">
          <ac:chgData name="Lola Simonet" userId="fb5de8c4512fae7c" providerId="LiveId" clId="{C0F54453-7A8E-4F08-8097-C124621B18FF}" dt="2023-12-12T22:41:29.520" v="269" actId="26606"/>
          <ac:spMkLst>
            <pc:docMk/>
            <pc:sldMk cId="459973060" sldId="263"/>
            <ac:spMk id="59" creationId="{0D29D77D-2D4E-4868-960B-BEDA724F5CE2}"/>
          </ac:spMkLst>
        </pc:spChg>
        <pc:spChg chg="add del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64" creationId="{0F358BAA-9C8A-4E17-BAD8-32FD6FFEA730}"/>
          </ac:spMkLst>
        </pc:spChg>
        <pc:spChg chg="add del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66" creationId="{4D6F41A4-BEE3-4935-9371-4ADEA67A22F9}"/>
          </ac:spMkLst>
        </pc:spChg>
        <pc:spChg chg="add del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75" creationId="{7FE1D329-7CB2-4DF5-B0C0-36DD19EBC66D}"/>
          </ac:spMkLst>
        </pc:spChg>
        <pc:spChg chg="add del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77" creationId="{A7971386-B2B0-4A38-8D3B-8CF23AAA610C}"/>
          </ac:spMkLst>
        </pc:spChg>
        <pc:spChg chg="add del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79" creationId="{8BECD55C-E611-4BCD-B45E-BF01D6234816}"/>
          </ac:spMkLst>
        </pc:spChg>
        <pc:spChg chg="add del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91" creationId="{0D29D77D-2D4E-4868-960B-BEDA724F5CE2}"/>
          </ac:spMkLst>
        </pc:spChg>
        <pc:spChg chg="add del">
          <ac:chgData name="Lola Simonet" userId="fb5de8c4512fae7c" providerId="LiveId" clId="{C0F54453-7A8E-4F08-8097-C124621B18FF}" dt="2023-12-12T22:42:00.764" v="272" actId="26606"/>
          <ac:spMkLst>
            <pc:docMk/>
            <pc:sldMk cId="459973060" sldId="263"/>
            <ac:spMk id="96" creationId="{0F358BAA-9C8A-4E17-BAD8-32FD6FFEA730}"/>
          </ac:spMkLst>
        </pc:spChg>
        <pc:spChg chg="add del">
          <ac:chgData name="Lola Simonet" userId="fb5de8c4512fae7c" providerId="LiveId" clId="{C0F54453-7A8E-4F08-8097-C124621B18FF}" dt="2023-12-12T22:42:00.764" v="272" actId="26606"/>
          <ac:spMkLst>
            <pc:docMk/>
            <pc:sldMk cId="459973060" sldId="263"/>
            <ac:spMk id="98" creationId="{4D6F41A4-BEE3-4935-9371-4ADEA67A22F9}"/>
          </ac:spMkLst>
        </pc:spChg>
        <pc:spChg chg="add del">
          <ac:chgData name="Lola Simonet" userId="fb5de8c4512fae7c" providerId="LiveId" clId="{C0F54453-7A8E-4F08-8097-C124621B18FF}" dt="2023-12-12T22:42:00.764" v="272" actId="26606"/>
          <ac:spMkLst>
            <pc:docMk/>
            <pc:sldMk cId="459973060" sldId="263"/>
            <ac:spMk id="107" creationId="{7FE1D329-7CB2-4DF5-B0C0-36DD19EBC66D}"/>
          </ac:spMkLst>
        </pc:spChg>
        <pc:spChg chg="add del">
          <ac:chgData name="Lola Simonet" userId="fb5de8c4512fae7c" providerId="LiveId" clId="{C0F54453-7A8E-4F08-8097-C124621B18FF}" dt="2023-12-12T22:42:00.764" v="272" actId="26606"/>
          <ac:spMkLst>
            <pc:docMk/>
            <pc:sldMk cId="459973060" sldId="263"/>
            <ac:spMk id="109" creationId="{A7971386-B2B0-4A38-8D3B-8CF23AAA610C}"/>
          </ac:spMkLst>
        </pc:spChg>
        <pc:spChg chg="add del">
          <ac:chgData name="Lola Simonet" userId="fb5de8c4512fae7c" providerId="LiveId" clId="{C0F54453-7A8E-4F08-8097-C124621B18FF}" dt="2023-12-12T22:42:00.764" v="272" actId="26606"/>
          <ac:spMkLst>
            <pc:docMk/>
            <pc:sldMk cId="459973060" sldId="263"/>
            <ac:spMk id="111" creationId="{06FDC3C5-8431-45BA-A6F9-CFFCB567E58B}"/>
          </ac:spMkLst>
        </pc:spChg>
        <pc:spChg chg="add del">
          <ac:chgData name="Lola Simonet" userId="fb5de8c4512fae7c" providerId="LiveId" clId="{C0F54453-7A8E-4F08-8097-C124621B18FF}" dt="2023-12-12T22:42:00.764" v="272" actId="26606"/>
          <ac:spMkLst>
            <pc:docMk/>
            <pc:sldMk cId="459973060" sldId="263"/>
            <ac:spMk id="118" creationId="{0D29D77D-2D4E-4868-960B-BEDA724F5CE2}"/>
          </ac:spMkLst>
        </pc:spChg>
        <pc:spChg chg="add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119" creationId="{0D29D77D-2D4E-4868-960B-BEDA724F5CE2}"/>
          </ac:spMkLst>
        </pc:spChg>
        <pc:spChg chg="add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120" creationId="{0F358BAA-9C8A-4E17-BAD8-32FD6FFEA730}"/>
          </ac:spMkLst>
        </pc:spChg>
        <pc:spChg chg="add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121" creationId="{4D6F41A4-BEE3-4935-9371-4ADEA67A22F9}"/>
          </ac:spMkLst>
        </pc:spChg>
        <pc:spChg chg="add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128" creationId="{7FE1D329-7CB2-4DF5-B0C0-36DD19EBC66D}"/>
          </ac:spMkLst>
        </pc:spChg>
        <pc:spChg chg="add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129" creationId="{A7971386-B2B0-4A38-8D3B-8CF23AAA610C}"/>
          </ac:spMkLst>
        </pc:spChg>
        <pc:spChg chg="add">
          <ac:chgData name="Lola Simonet" userId="fb5de8c4512fae7c" providerId="LiveId" clId="{C0F54453-7A8E-4F08-8097-C124621B18FF}" dt="2023-12-12T22:42:00.799" v="273" actId="26606"/>
          <ac:spMkLst>
            <pc:docMk/>
            <pc:sldMk cId="459973060" sldId="263"/>
            <ac:spMk id="130" creationId="{8BECD55C-E611-4BCD-B45E-BF01D6234816}"/>
          </ac:spMkLst>
        </pc:spChg>
        <pc:grpChg chg="add del">
          <ac:chgData name="Lola Simonet" userId="fb5de8c4512fae7c" providerId="LiveId" clId="{C0F54453-7A8E-4F08-8097-C124621B18FF}" dt="2023-12-12T22:40:57.732" v="266" actId="26606"/>
          <ac:grpSpMkLst>
            <pc:docMk/>
            <pc:sldMk cId="459973060" sldId="263"/>
            <ac:grpSpMk id="22" creationId="{0F59E214-2BC1-4A18-95DB-1413DC4A49C4}"/>
          </ac:grpSpMkLst>
        </pc:grpChg>
        <pc:grpChg chg="add del">
          <ac:chgData name="Lola Simonet" userId="fb5de8c4512fae7c" providerId="LiveId" clId="{C0F54453-7A8E-4F08-8097-C124621B18FF}" dt="2023-12-12T22:41:29.520" v="269" actId="26606"/>
          <ac:grpSpMkLst>
            <pc:docMk/>
            <pc:sldMk cId="459973060" sldId="263"/>
            <ac:grpSpMk id="41" creationId="{7726F010-956A-40BC-8A1F-8002DC729B4C}"/>
          </ac:grpSpMkLst>
        </pc:grpChg>
        <pc:grpChg chg="add del">
          <ac:chgData name="Lola Simonet" userId="fb5de8c4512fae7c" providerId="LiveId" clId="{C0F54453-7A8E-4F08-8097-C124621B18FF}" dt="2023-12-12T22:41:29.520" v="269" actId="26606"/>
          <ac:grpSpMkLst>
            <pc:docMk/>
            <pc:sldMk cId="459973060" sldId="263"/>
            <ac:grpSpMk id="54" creationId="{CC395D4A-46EF-4BFC-8FC2-AFEBD01C1203}"/>
          </ac:grpSpMkLst>
        </pc:grpChg>
        <pc:grpChg chg="add del">
          <ac:chgData name="Lola Simonet" userId="fb5de8c4512fae7c" providerId="LiveId" clId="{C0F54453-7A8E-4F08-8097-C124621B18FF}" dt="2023-12-12T22:42:00.799" v="273" actId="26606"/>
          <ac:grpSpMkLst>
            <pc:docMk/>
            <pc:sldMk cId="459973060" sldId="263"/>
            <ac:grpSpMk id="68" creationId="{7726F010-956A-40BC-8A1F-8002DC729B4C}"/>
          </ac:grpSpMkLst>
        </pc:grpChg>
        <pc:grpChg chg="add del">
          <ac:chgData name="Lola Simonet" userId="fb5de8c4512fae7c" providerId="LiveId" clId="{C0F54453-7A8E-4F08-8097-C124621B18FF}" dt="2023-12-12T22:42:00.799" v="273" actId="26606"/>
          <ac:grpSpMkLst>
            <pc:docMk/>
            <pc:sldMk cId="459973060" sldId="263"/>
            <ac:grpSpMk id="81" creationId="{E5761BB5-854A-45BD-BD6C-A4030772FA1F}"/>
          </ac:grpSpMkLst>
        </pc:grpChg>
        <pc:grpChg chg="add del">
          <ac:chgData name="Lola Simonet" userId="fb5de8c4512fae7c" providerId="LiveId" clId="{C0F54453-7A8E-4F08-8097-C124621B18FF}" dt="2023-12-12T22:42:00.764" v="272" actId="26606"/>
          <ac:grpSpMkLst>
            <pc:docMk/>
            <pc:sldMk cId="459973060" sldId="263"/>
            <ac:grpSpMk id="100" creationId="{7726F010-956A-40BC-8A1F-8002DC729B4C}"/>
          </ac:grpSpMkLst>
        </pc:grpChg>
        <pc:grpChg chg="add del">
          <ac:chgData name="Lola Simonet" userId="fb5de8c4512fae7c" providerId="LiveId" clId="{C0F54453-7A8E-4F08-8097-C124621B18FF}" dt="2023-12-12T22:42:00.764" v="272" actId="26606"/>
          <ac:grpSpMkLst>
            <pc:docMk/>
            <pc:sldMk cId="459973060" sldId="263"/>
            <ac:grpSpMk id="113" creationId="{43B3C2DF-91E9-4330-A686-B3B4DD0E0C67}"/>
          </ac:grpSpMkLst>
        </pc:grpChg>
        <pc:grpChg chg="add">
          <ac:chgData name="Lola Simonet" userId="fb5de8c4512fae7c" providerId="LiveId" clId="{C0F54453-7A8E-4F08-8097-C124621B18FF}" dt="2023-12-12T22:42:00.799" v="273" actId="26606"/>
          <ac:grpSpMkLst>
            <pc:docMk/>
            <pc:sldMk cId="459973060" sldId="263"/>
            <ac:grpSpMk id="122" creationId="{7726F010-956A-40BC-8A1F-8002DC729B4C}"/>
          </ac:grpSpMkLst>
        </pc:grpChg>
        <pc:grpChg chg="add">
          <ac:chgData name="Lola Simonet" userId="fb5de8c4512fae7c" providerId="LiveId" clId="{C0F54453-7A8E-4F08-8097-C124621B18FF}" dt="2023-12-12T22:42:00.799" v="273" actId="26606"/>
          <ac:grpSpMkLst>
            <pc:docMk/>
            <pc:sldMk cId="459973060" sldId="263"/>
            <ac:grpSpMk id="131" creationId="{F1FEA47B-325E-49EF-A1BB-E3D0D181222B}"/>
          </ac:grpSpMkLst>
        </pc:grpChg>
        <pc:picChg chg="add mod ord">
          <ac:chgData name="Lola Simonet" userId="fb5de8c4512fae7c" providerId="LiveId" clId="{C0F54453-7A8E-4F08-8097-C124621B18FF}" dt="2023-12-12T22:42:00.799" v="273" actId="26606"/>
          <ac:picMkLst>
            <pc:docMk/>
            <pc:sldMk cId="459973060" sldId="263"/>
            <ac:picMk id="5" creationId="{37B828B0-92A1-B565-CFBE-973803793BB8}"/>
          </ac:picMkLst>
        </pc:picChg>
        <pc:picChg chg="add mod ord">
          <ac:chgData name="Lola Simonet" userId="fb5de8c4512fae7c" providerId="LiveId" clId="{C0F54453-7A8E-4F08-8097-C124621B18FF}" dt="2023-12-12T22:42:00.799" v="273" actId="26606"/>
          <ac:picMkLst>
            <pc:docMk/>
            <pc:sldMk cId="459973060" sldId="263"/>
            <ac:picMk id="7" creationId="{DDEAC249-B260-3D27-2070-5CC908C31125}"/>
          </ac:picMkLst>
        </pc:picChg>
        <pc:picChg chg="add mod ord">
          <ac:chgData name="Lola Simonet" userId="fb5de8c4512fae7c" providerId="LiveId" clId="{C0F54453-7A8E-4F08-8097-C124621B18FF}" dt="2023-12-12T22:42:13.258" v="275" actId="14100"/>
          <ac:picMkLst>
            <pc:docMk/>
            <pc:sldMk cId="459973060" sldId="263"/>
            <ac:picMk id="9" creationId="{FE6006EF-829C-A975-28CE-5A5092F649B3}"/>
          </ac:picMkLst>
        </pc:picChg>
        <pc:picChg chg="add mod ord">
          <ac:chgData name="Lola Simonet" userId="fb5de8c4512fae7c" providerId="LiveId" clId="{C0F54453-7A8E-4F08-8097-C124621B18FF}" dt="2023-12-12T22:42:00.799" v="273" actId="26606"/>
          <ac:picMkLst>
            <pc:docMk/>
            <pc:sldMk cId="459973060" sldId="263"/>
            <ac:picMk id="11" creationId="{AE2650A5-28F0-8D5A-E2FC-8AC244E4CB51}"/>
          </ac:picMkLst>
        </pc:picChg>
      </pc:sldChg>
      <pc:sldChg chg="addSp delSp modSp new mod setBg">
        <pc:chgData name="Lola Simonet" userId="fb5de8c4512fae7c" providerId="LiveId" clId="{C0F54453-7A8E-4F08-8097-C124621B18FF}" dt="2023-12-13T20:40:35.377" v="581" actId="313"/>
        <pc:sldMkLst>
          <pc:docMk/>
          <pc:sldMk cId="959811589" sldId="264"/>
        </pc:sldMkLst>
        <pc:spChg chg="mod">
          <ac:chgData name="Lola Simonet" userId="fb5de8c4512fae7c" providerId="LiveId" clId="{C0F54453-7A8E-4F08-8097-C124621B18FF}" dt="2023-12-13T20:40:35.377" v="581" actId="313"/>
          <ac:spMkLst>
            <pc:docMk/>
            <pc:sldMk cId="959811589" sldId="264"/>
            <ac:spMk id="2" creationId="{A1C0C6E3-C5AA-3A2D-0A76-D8979B5776FF}"/>
          </ac:spMkLst>
        </pc:spChg>
        <pc:spChg chg="del">
          <ac:chgData name="Lola Simonet" userId="fb5de8c4512fae7c" providerId="LiveId" clId="{C0F54453-7A8E-4F08-8097-C124621B18FF}" dt="2023-12-12T22:38:55.300" v="226" actId="931"/>
          <ac:spMkLst>
            <pc:docMk/>
            <pc:sldMk cId="959811589" sldId="264"/>
            <ac:spMk id="3" creationId="{C1ABCD83-8C0F-D65F-508A-18AC3D9803A5}"/>
          </ac:spMkLst>
        </pc:spChg>
        <pc:spChg chg="add del">
          <ac:chgData name="Lola Simonet" userId="fb5de8c4512fae7c" providerId="LiveId" clId="{C0F54453-7A8E-4F08-8097-C124621B18FF}" dt="2023-12-12T22:40:37.830" v="264" actId="478"/>
          <ac:spMkLst>
            <pc:docMk/>
            <pc:sldMk cId="959811589" sldId="264"/>
            <ac:spMk id="13" creationId="{8E896B04-61CF-D250-20DB-6B26309DAA67}"/>
          </ac:spMkLst>
        </pc:spChg>
        <pc:spChg chg="add">
          <ac:chgData name="Lola Simonet" userId="fb5de8c4512fae7c" providerId="LiveId" clId="{C0F54453-7A8E-4F08-8097-C124621B18FF}" dt="2023-12-12T22:39:50.157" v="234" actId="26606"/>
          <ac:spMkLst>
            <pc:docMk/>
            <pc:sldMk cId="959811589" sldId="264"/>
            <ac:spMk id="16" creationId="{FAFB3478-4AEC-431E-93B2-1593839C16DA}"/>
          </ac:spMkLst>
        </pc:spChg>
        <pc:spChg chg="add">
          <ac:chgData name="Lola Simonet" userId="fb5de8c4512fae7c" providerId="LiveId" clId="{C0F54453-7A8E-4F08-8097-C124621B18FF}" dt="2023-12-12T22:39:50.157" v="234" actId="26606"/>
          <ac:spMkLst>
            <pc:docMk/>
            <pc:sldMk cId="959811589" sldId="264"/>
            <ac:spMk id="18" creationId="{F74280F7-820D-43DE-BE07-57E20B27165C}"/>
          </ac:spMkLst>
        </pc:spChg>
        <pc:spChg chg="add">
          <ac:chgData name="Lola Simonet" userId="fb5de8c4512fae7c" providerId="LiveId" clId="{C0F54453-7A8E-4F08-8097-C124621B18FF}" dt="2023-12-12T22:39:50.157" v="234" actId="26606"/>
          <ac:spMkLst>
            <pc:docMk/>
            <pc:sldMk cId="959811589" sldId="264"/>
            <ac:spMk id="26" creationId="{2E922E9E-A29B-4164-A634-B718A43369CA}"/>
          </ac:spMkLst>
        </pc:spChg>
        <pc:grpChg chg="add">
          <ac:chgData name="Lola Simonet" userId="fb5de8c4512fae7c" providerId="LiveId" clId="{C0F54453-7A8E-4F08-8097-C124621B18FF}" dt="2023-12-12T22:39:50.157" v="234" actId="26606"/>
          <ac:grpSpMkLst>
            <pc:docMk/>
            <pc:sldMk cId="959811589" sldId="264"/>
            <ac:grpSpMk id="20" creationId="{F60D38EB-2A08-4E2B-B68A-FD0969BDCDA9}"/>
          </ac:grpSpMkLst>
        </pc:grpChg>
        <pc:picChg chg="add mod">
          <ac:chgData name="Lola Simonet" userId="fb5de8c4512fae7c" providerId="LiveId" clId="{C0F54453-7A8E-4F08-8097-C124621B18FF}" dt="2023-12-12T22:39:50.157" v="234" actId="26606"/>
          <ac:picMkLst>
            <pc:docMk/>
            <pc:sldMk cId="959811589" sldId="264"/>
            <ac:picMk id="5" creationId="{000795C2-927C-BE85-FDF5-02051DBCF16F}"/>
          </ac:picMkLst>
        </pc:picChg>
        <pc:picChg chg="add mod">
          <ac:chgData name="Lola Simonet" userId="fb5de8c4512fae7c" providerId="LiveId" clId="{C0F54453-7A8E-4F08-8097-C124621B18FF}" dt="2023-12-12T22:39:50.157" v="234" actId="26606"/>
          <ac:picMkLst>
            <pc:docMk/>
            <pc:sldMk cId="959811589" sldId="264"/>
            <ac:picMk id="7" creationId="{B56565F2-FA47-4E9B-2EF7-DCF377B344E0}"/>
          </ac:picMkLst>
        </pc:picChg>
        <pc:picChg chg="add mod ord">
          <ac:chgData name="Lola Simonet" userId="fb5de8c4512fae7c" providerId="LiveId" clId="{C0F54453-7A8E-4F08-8097-C124621B18FF}" dt="2023-12-12T22:39:50.157" v="234" actId="26606"/>
          <ac:picMkLst>
            <pc:docMk/>
            <pc:sldMk cId="959811589" sldId="264"/>
            <ac:picMk id="9" creationId="{F096B888-BE52-8AF3-D869-5DB43C63FCE6}"/>
          </ac:picMkLst>
        </pc:picChg>
        <pc:picChg chg="add del mod">
          <ac:chgData name="Lola Simonet" userId="fb5de8c4512fae7c" providerId="LiveId" clId="{C0F54453-7A8E-4F08-8097-C124621B18FF}" dt="2023-12-12T23:16:03.440" v="535" actId="478"/>
          <ac:picMkLst>
            <pc:docMk/>
            <pc:sldMk cId="959811589" sldId="264"/>
            <ac:picMk id="11" creationId="{C3C663BC-DB7F-0943-FDFA-7245148E1618}"/>
          </ac:picMkLst>
        </pc:picChg>
        <pc:picChg chg="add del mod">
          <ac:chgData name="Lola Simonet" userId="fb5de8c4512fae7c" providerId="LiveId" clId="{C0F54453-7A8E-4F08-8097-C124621B18FF}" dt="2023-12-12T23:16:03.440" v="535" actId="478"/>
          <ac:picMkLst>
            <pc:docMk/>
            <pc:sldMk cId="959811589" sldId="264"/>
            <ac:picMk id="14" creationId="{128EE371-8E87-6170-3DFC-4BCB5BA5D3A7}"/>
          </ac:picMkLst>
        </pc:picChg>
        <pc:picChg chg="add mod">
          <ac:chgData name="Lola Simonet" userId="fb5de8c4512fae7c" providerId="LiveId" clId="{C0F54453-7A8E-4F08-8097-C124621B18FF}" dt="2023-12-12T23:16:33.526" v="540" actId="1076"/>
          <ac:picMkLst>
            <pc:docMk/>
            <pc:sldMk cId="959811589" sldId="264"/>
            <ac:picMk id="17" creationId="{25D0EA5F-AE9D-4B9F-63AE-B3BFE98F6B66}"/>
          </ac:picMkLst>
        </pc:picChg>
        <pc:picChg chg="add mod">
          <ac:chgData name="Lola Simonet" userId="fb5de8c4512fae7c" providerId="LiveId" clId="{C0F54453-7A8E-4F08-8097-C124621B18FF}" dt="2023-12-12T23:17:31.231" v="548" actId="1076"/>
          <ac:picMkLst>
            <pc:docMk/>
            <pc:sldMk cId="959811589" sldId="264"/>
            <ac:picMk id="25" creationId="{2EC5EE27-A37D-4940-E13D-1F1BAE69B814}"/>
          </ac:picMkLst>
        </pc:picChg>
      </pc:sldChg>
      <pc:sldChg chg="addSp delSp modSp new mod setBg">
        <pc:chgData name="Lola Simonet" userId="fb5de8c4512fae7c" providerId="LiveId" clId="{C0F54453-7A8E-4F08-8097-C124621B18FF}" dt="2023-12-12T23:07:36.157" v="526" actId="1038"/>
        <pc:sldMkLst>
          <pc:docMk/>
          <pc:sldMk cId="704535801" sldId="265"/>
        </pc:sldMkLst>
        <pc:spChg chg="mod">
          <ac:chgData name="Lola Simonet" userId="fb5de8c4512fae7c" providerId="LiveId" clId="{C0F54453-7A8E-4F08-8097-C124621B18FF}" dt="2023-12-12T23:06:55.773" v="517"/>
          <ac:spMkLst>
            <pc:docMk/>
            <pc:sldMk cId="704535801" sldId="265"/>
            <ac:spMk id="2" creationId="{88B3C705-9BE9-7A0A-E8D9-5EE927BF2109}"/>
          </ac:spMkLst>
        </pc:spChg>
        <pc:spChg chg="del">
          <ac:chgData name="Lola Simonet" userId="fb5de8c4512fae7c" providerId="LiveId" clId="{C0F54453-7A8E-4F08-8097-C124621B18FF}" dt="2023-12-12T22:46:52.185" v="346" actId="931"/>
          <ac:spMkLst>
            <pc:docMk/>
            <pc:sldMk cId="704535801" sldId="265"/>
            <ac:spMk id="3" creationId="{F5E78342-012D-E70E-9E77-189B9EE7D2EA}"/>
          </ac:spMkLst>
        </pc:spChg>
        <pc:spChg chg="add del mod">
          <ac:chgData name="Lola Simonet" userId="fb5de8c4512fae7c" providerId="LiveId" clId="{C0F54453-7A8E-4F08-8097-C124621B18FF}" dt="2023-12-12T22:47:45.710" v="357" actId="931"/>
          <ac:spMkLst>
            <pc:docMk/>
            <pc:sldMk cId="704535801" sldId="265"/>
            <ac:spMk id="13" creationId="{5DB68DF5-34C9-C5CF-2CC1-CED5D0F29EF1}"/>
          </ac:spMkLst>
        </pc:spChg>
        <pc:spChg chg="add del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16" creationId="{0F358BAA-9C8A-4E17-BAD8-32FD6FFEA730}"/>
          </ac:spMkLst>
        </pc:spChg>
        <pc:spChg chg="add del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18" creationId="{4D6F41A4-BEE3-4935-9371-4ADEA67A22F9}"/>
          </ac:spMkLst>
        </pc:spChg>
        <pc:spChg chg="add del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27" creationId="{7FE1D329-7CB2-4DF5-B0C0-36DD19EBC66D}"/>
          </ac:spMkLst>
        </pc:spChg>
        <pc:spChg chg="add del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29" creationId="{A7971386-B2B0-4A38-8D3B-8CF23AAA610C}"/>
          </ac:spMkLst>
        </pc:spChg>
        <pc:spChg chg="add mod">
          <ac:chgData name="Lola Simonet" userId="fb5de8c4512fae7c" providerId="LiveId" clId="{C0F54453-7A8E-4F08-8097-C124621B18FF}" dt="2023-12-12T23:07:25.300" v="524" actId="1076"/>
          <ac:spMkLst>
            <pc:docMk/>
            <pc:sldMk cId="704535801" sldId="265"/>
            <ac:spMk id="30" creationId="{850E32A4-9478-00E9-997E-C9820D9C2493}"/>
          </ac:spMkLst>
        </pc:spChg>
        <pc:spChg chg="add del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31" creationId="{8BECD55C-E611-4BCD-B45E-BF01D6234816}"/>
          </ac:spMkLst>
        </pc:spChg>
        <pc:spChg chg="add mod">
          <ac:chgData name="Lola Simonet" userId="fb5de8c4512fae7c" providerId="LiveId" clId="{C0F54453-7A8E-4F08-8097-C124621B18FF}" dt="2023-12-12T23:07:36.157" v="526" actId="1038"/>
          <ac:spMkLst>
            <pc:docMk/>
            <pc:sldMk cId="704535801" sldId="265"/>
            <ac:spMk id="38" creationId="{1D043793-7F24-0B1F-2504-B13BC6ECE799}"/>
          </ac:spMkLst>
        </pc:spChg>
        <pc:spChg chg="add del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39" creationId="{0D29D77D-2D4E-4868-960B-BEDA724F5CE2}"/>
          </ac:spMkLst>
        </pc:spChg>
        <pc:spChg chg="add del">
          <ac:chgData name="Lola Simonet" userId="fb5de8c4512fae7c" providerId="LiveId" clId="{C0F54453-7A8E-4F08-8097-C124621B18FF}" dt="2023-12-12T22:48:04.187" v="365" actId="26606"/>
          <ac:spMkLst>
            <pc:docMk/>
            <pc:sldMk cId="704535801" sldId="265"/>
            <ac:spMk id="43" creationId="{10D9D902-B6F5-6F2A-8547-8A240585D5AD}"/>
          </ac:spMkLst>
        </pc:spChg>
        <pc:spChg chg="add del">
          <ac:chgData name="Lola Simonet" userId="fb5de8c4512fae7c" providerId="LiveId" clId="{C0F54453-7A8E-4F08-8097-C124621B18FF}" dt="2023-12-12T22:48:04.187" v="365" actId="26606"/>
          <ac:spMkLst>
            <pc:docMk/>
            <pc:sldMk cId="704535801" sldId="265"/>
            <ac:spMk id="46" creationId="{66C115EF-F0EA-46A7-A25C-125D26FAA3AA}"/>
          </ac:spMkLst>
        </pc:spChg>
        <pc:spChg chg="add del">
          <ac:chgData name="Lola Simonet" userId="fb5de8c4512fae7c" providerId="LiveId" clId="{C0F54453-7A8E-4F08-8097-C124621B18FF}" dt="2023-12-12T22:48:04.187" v="365" actId="26606"/>
          <ac:spMkLst>
            <pc:docMk/>
            <pc:sldMk cId="704535801" sldId="265"/>
            <ac:spMk id="48" creationId="{97BF6B6D-C479-40CF-B042-7D70D8286E40}"/>
          </ac:spMkLst>
        </pc:spChg>
        <pc:spChg chg="add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55" creationId="{2E922E9E-A29B-4164-A634-B718A43369CA}"/>
          </ac:spMkLst>
        </pc:spChg>
        <pc:spChg chg="add del">
          <ac:chgData name="Lola Simonet" userId="fb5de8c4512fae7c" providerId="LiveId" clId="{C0F54453-7A8E-4F08-8097-C124621B18FF}" dt="2023-12-12T22:48:04.187" v="365" actId="26606"/>
          <ac:spMkLst>
            <pc:docMk/>
            <pc:sldMk cId="704535801" sldId="265"/>
            <ac:spMk id="56" creationId="{C1E15FC6-E547-48B3-9AD4-3945840ECCA8}"/>
          </ac:spMkLst>
        </pc:spChg>
        <pc:spChg chg="add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58" creationId="{FAFB3478-4AEC-431E-93B2-1593839C16DA}"/>
          </ac:spMkLst>
        </pc:spChg>
        <pc:spChg chg="add">
          <ac:chgData name="Lola Simonet" userId="fb5de8c4512fae7c" providerId="LiveId" clId="{C0F54453-7A8E-4F08-8097-C124621B18FF}" dt="2023-12-12T22:48:04.214" v="366" actId="26606"/>
          <ac:spMkLst>
            <pc:docMk/>
            <pc:sldMk cId="704535801" sldId="265"/>
            <ac:spMk id="59" creationId="{A8A68745-355E-4D81-AA5F-942C71082A1E}"/>
          </ac:spMkLst>
        </pc:spChg>
        <pc:spChg chg="add del mod">
          <ac:chgData name="Lola Simonet" userId="fb5de8c4512fae7c" providerId="LiveId" clId="{C0F54453-7A8E-4F08-8097-C124621B18FF}" dt="2023-12-12T22:49:00.999" v="377" actId="478"/>
          <ac:spMkLst>
            <pc:docMk/>
            <pc:sldMk cId="704535801" sldId="265"/>
            <ac:spMk id="64" creationId="{1D5A7BF4-5BE7-EFD6-071B-767E0F6DE4AB}"/>
          </ac:spMkLst>
        </pc:spChg>
        <pc:grpChg chg="add del">
          <ac:chgData name="Lola Simonet" userId="fb5de8c4512fae7c" providerId="LiveId" clId="{C0F54453-7A8E-4F08-8097-C124621B18FF}" dt="2023-12-12T22:48:04.214" v="366" actId="26606"/>
          <ac:grpSpMkLst>
            <pc:docMk/>
            <pc:sldMk cId="704535801" sldId="265"/>
            <ac:grpSpMk id="20" creationId="{7726F010-956A-40BC-8A1F-8002DC729B4C}"/>
          </ac:grpSpMkLst>
        </pc:grpChg>
        <pc:grpChg chg="add del">
          <ac:chgData name="Lola Simonet" userId="fb5de8c4512fae7c" providerId="LiveId" clId="{C0F54453-7A8E-4F08-8097-C124621B18FF}" dt="2023-12-12T22:48:04.214" v="366" actId="26606"/>
          <ac:grpSpMkLst>
            <pc:docMk/>
            <pc:sldMk cId="704535801" sldId="265"/>
            <ac:grpSpMk id="33" creationId="{F1FEA47B-325E-49EF-A1BB-E3D0D181222B}"/>
          </ac:grpSpMkLst>
        </pc:grpChg>
        <pc:grpChg chg="add del">
          <ac:chgData name="Lola Simonet" userId="fb5de8c4512fae7c" providerId="LiveId" clId="{C0F54453-7A8E-4F08-8097-C124621B18FF}" dt="2023-12-12T22:48:04.187" v="365" actId="26606"/>
          <ac:grpSpMkLst>
            <pc:docMk/>
            <pc:sldMk cId="704535801" sldId="265"/>
            <ac:grpSpMk id="50" creationId="{EDECE8EE-C9CF-4501-AC47-A01639F120AC}"/>
          </ac:grpSpMkLst>
        </pc:grpChg>
        <pc:grpChg chg="add">
          <ac:chgData name="Lola Simonet" userId="fb5de8c4512fae7c" providerId="LiveId" clId="{C0F54453-7A8E-4F08-8097-C124621B18FF}" dt="2023-12-12T22:48:04.214" v="366" actId="26606"/>
          <ac:grpSpMkLst>
            <pc:docMk/>
            <pc:sldMk cId="704535801" sldId="265"/>
            <ac:grpSpMk id="60" creationId="{E11048A1-0589-4BC4-A58C-10DA27E33484}"/>
          </ac:grpSpMkLst>
        </pc:grpChg>
        <pc:picChg chg="add del mod ord">
          <ac:chgData name="Lola Simonet" userId="fb5de8c4512fae7c" providerId="LiveId" clId="{C0F54453-7A8E-4F08-8097-C124621B18FF}" dt="2023-12-12T22:47:24.752" v="356" actId="478"/>
          <ac:picMkLst>
            <pc:docMk/>
            <pc:sldMk cId="704535801" sldId="265"/>
            <ac:picMk id="5" creationId="{DEAF8B63-A631-6A6C-0712-750149DF4896}"/>
          </ac:picMkLst>
        </pc:picChg>
        <pc:picChg chg="add del mod">
          <ac:chgData name="Lola Simonet" userId="fb5de8c4512fae7c" providerId="LiveId" clId="{C0F54453-7A8E-4F08-8097-C124621B18FF}" dt="2023-12-12T22:47:24.752" v="356" actId="478"/>
          <ac:picMkLst>
            <pc:docMk/>
            <pc:sldMk cId="704535801" sldId="265"/>
            <ac:picMk id="7" creationId="{F1AE3832-129C-E895-B114-8DF19C9F08FA}"/>
          </ac:picMkLst>
        </pc:picChg>
        <pc:picChg chg="add del mod">
          <ac:chgData name="Lola Simonet" userId="fb5de8c4512fae7c" providerId="LiveId" clId="{C0F54453-7A8E-4F08-8097-C124621B18FF}" dt="2023-12-12T22:47:24.752" v="356" actId="478"/>
          <ac:picMkLst>
            <pc:docMk/>
            <pc:sldMk cId="704535801" sldId="265"/>
            <ac:picMk id="9" creationId="{108C54C0-4DEB-2775-C31C-08429D2D74D3}"/>
          </ac:picMkLst>
        </pc:picChg>
        <pc:picChg chg="add del mod">
          <ac:chgData name="Lola Simonet" userId="fb5de8c4512fae7c" providerId="LiveId" clId="{C0F54453-7A8E-4F08-8097-C124621B18FF}" dt="2023-12-12T22:47:24.752" v="356" actId="478"/>
          <ac:picMkLst>
            <pc:docMk/>
            <pc:sldMk cId="704535801" sldId="265"/>
            <ac:picMk id="11" creationId="{F4182741-3F45-3158-9064-AE5174858191}"/>
          </ac:picMkLst>
        </pc:picChg>
        <pc:picChg chg="add mod ord">
          <ac:chgData name="Lola Simonet" userId="fb5de8c4512fae7c" providerId="LiveId" clId="{C0F54453-7A8E-4F08-8097-C124621B18FF}" dt="2023-12-12T22:54:54.802" v="418" actId="1076"/>
          <ac:picMkLst>
            <pc:docMk/>
            <pc:sldMk cId="704535801" sldId="265"/>
            <ac:picMk id="15" creationId="{7D3240F9-8F6D-EB5E-72FE-48D4BA32FB16}"/>
          </ac:picMkLst>
        </pc:picChg>
        <pc:picChg chg="add mod ord">
          <ac:chgData name="Lola Simonet" userId="fb5de8c4512fae7c" providerId="LiveId" clId="{C0F54453-7A8E-4F08-8097-C124621B18FF}" dt="2023-12-12T22:51:21.616" v="400" actId="1076"/>
          <ac:picMkLst>
            <pc:docMk/>
            <pc:sldMk cId="704535801" sldId="265"/>
            <ac:picMk id="19" creationId="{50770A68-BE53-6CCA-83AF-E1492D24FBCF}"/>
          </ac:picMkLst>
        </pc:picChg>
        <pc:picChg chg="add mod">
          <ac:chgData name="Lola Simonet" userId="fb5de8c4512fae7c" providerId="LiveId" clId="{C0F54453-7A8E-4F08-8097-C124621B18FF}" dt="2023-12-12T22:54:16.937" v="411" actId="1076"/>
          <ac:picMkLst>
            <pc:docMk/>
            <pc:sldMk cId="704535801" sldId="265"/>
            <ac:picMk id="28" creationId="{3D9350B2-701E-7577-0076-3ACA6862E9B5}"/>
          </ac:picMkLst>
        </pc:picChg>
        <pc:picChg chg="add del mod">
          <ac:chgData name="Lola Simonet" userId="fb5de8c4512fae7c" providerId="LiveId" clId="{C0F54453-7A8E-4F08-8097-C124621B18FF}" dt="2023-12-12T22:53:39.465" v="405"/>
          <ac:picMkLst>
            <pc:docMk/>
            <pc:sldMk cId="704535801" sldId="265"/>
            <ac:picMk id="32" creationId="{4DBABA3F-2805-5308-B2F5-D1BA3B517651}"/>
          </ac:picMkLst>
        </pc:picChg>
      </pc:sldChg>
      <pc:sldChg chg="addSp delSp modSp new mod setBg">
        <pc:chgData name="Lola Simonet" userId="fb5de8c4512fae7c" providerId="LiveId" clId="{C0F54453-7A8E-4F08-8097-C124621B18FF}" dt="2023-12-17T22:52:43.804" v="876" actId="20577"/>
        <pc:sldMkLst>
          <pc:docMk/>
          <pc:sldMk cId="4122294397" sldId="266"/>
        </pc:sldMkLst>
        <pc:spChg chg="del mod">
          <ac:chgData name="Lola Simonet" userId="fb5de8c4512fae7c" providerId="LiveId" clId="{C0F54453-7A8E-4F08-8097-C124621B18FF}" dt="2023-12-13T21:00:44.157" v="697" actId="478"/>
          <ac:spMkLst>
            <pc:docMk/>
            <pc:sldMk cId="4122294397" sldId="266"/>
            <ac:spMk id="2" creationId="{B5AF34E3-C009-4B24-0B93-B4440CB72A3D}"/>
          </ac:spMkLst>
        </pc:spChg>
        <pc:spChg chg="add mod">
          <ac:chgData name="Lola Simonet" userId="fb5de8c4512fae7c" providerId="LiveId" clId="{C0F54453-7A8E-4F08-8097-C124621B18FF}" dt="2023-12-13T21:06:55.306" v="785" actId="1076"/>
          <ac:spMkLst>
            <pc:docMk/>
            <pc:sldMk cId="4122294397" sldId="266"/>
            <ac:spMk id="3" creationId="{CA033FAB-FE26-48E1-FD85-C66B90653EE8}"/>
          </ac:spMkLst>
        </pc:spChg>
        <pc:spChg chg="del">
          <ac:chgData name="Lola Simonet" userId="fb5de8c4512fae7c" providerId="LiveId" clId="{C0F54453-7A8E-4F08-8097-C124621B18FF}" dt="2023-12-12T22:59:04.012" v="422" actId="478"/>
          <ac:spMkLst>
            <pc:docMk/>
            <pc:sldMk cId="4122294397" sldId="266"/>
            <ac:spMk id="3" creationId="{E8A2E5C5-0784-5FB3-FE36-7114E2135358}"/>
          </ac:spMkLst>
        </pc:spChg>
        <pc:spChg chg="add del mod">
          <ac:chgData name="Lola Simonet" userId="fb5de8c4512fae7c" providerId="LiveId" clId="{C0F54453-7A8E-4F08-8097-C124621B18FF}" dt="2023-12-13T21:05:48.403" v="783" actId="20577"/>
          <ac:spMkLst>
            <pc:docMk/>
            <pc:sldMk cId="4122294397" sldId="266"/>
            <ac:spMk id="4" creationId="{D65FF18B-145B-327A-C313-854965019C3A}"/>
          </ac:spMkLst>
        </pc:spChg>
        <pc:spChg chg="add del">
          <ac:chgData name="Lola Simonet" userId="fb5de8c4512fae7c" providerId="LiveId" clId="{C0F54453-7A8E-4F08-8097-C124621B18FF}" dt="2023-12-13T20:56:04.724" v="643"/>
          <ac:spMkLst>
            <pc:docMk/>
            <pc:sldMk cId="4122294397" sldId="266"/>
            <ac:spMk id="5" creationId="{08FA9466-B439-5F4A-B773-86758F087A2F}"/>
          </ac:spMkLst>
        </pc:spChg>
        <pc:spChg chg="add del">
          <ac:chgData name="Lola Simonet" userId="fb5de8c4512fae7c" providerId="LiveId" clId="{C0F54453-7A8E-4F08-8097-C124621B18FF}" dt="2023-12-12T23:01:27.178" v="456"/>
          <ac:spMkLst>
            <pc:docMk/>
            <pc:sldMk cId="4122294397" sldId="266"/>
            <ac:spMk id="5" creationId="{DD937AA6-6C23-D236-21E3-327169EEC379}"/>
          </ac:spMkLst>
        </pc:spChg>
        <pc:spChg chg="add del">
          <ac:chgData name="Lola Simonet" userId="fb5de8c4512fae7c" providerId="LiveId" clId="{C0F54453-7A8E-4F08-8097-C124621B18FF}" dt="2023-12-13T21:01:23.967" v="709"/>
          <ac:spMkLst>
            <pc:docMk/>
            <pc:sldMk cId="4122294397" sldId="266"/>
            <ac:spMk id="10" creationId="{7EA70C3D-1983-4D54-96AB-B3F23A9CCA4E}"/>
          </ac:spMkLst>
        </pc:spChg>
        <pc:spChg chg="add del">
          <ac:chgData name="Lola Simonet" userId="fb5de8c4512fae7c" providerId="LiveId" clId="{C0F54453-7A8E-4F08-8097-C124621B18FF}" dt="2023-12-13T21:02:55.775" v="729"/>
          <ac:spMkLst>
            <pc:docMk/>
            <pc:sldMk cId="4122294397" sldId="266"/>
            <ac:spMk id="11" creationId="{84C32B68-473E-0F1E-AA41-132C918283F4}"/>
          </ac:spMkLst>
        </pc:spChg>
        <pc:spChg chg="add mod">
          <ac:chgData name="Lola Simonet" userId="fb5de8c4512fae7c" providerId="LiveId" clId="{C0F54453-7A8E-4F08-8097-C124621B18FF}" dt="2023-12-17T22:52:43.804" v="876" actId="20577"/>
          <ac:spMkLst>
            <pc:docMk/>
            <pc:sldMk cId="4122294397" sldId="266"/>
            <ac:spMk id="12" creationId="{9C7A57CF-FE7F-D0E3-CE80-9BF0F3CF010C}"/>
          </ac:spMkLst>
        </pc:spChg>
        <pc:spChg chg="add del">
          <ac:chgData name="Lola Simonet" userId="fb5de8c4512fae7c" providerId="LiveId" clId="{C0F54453-7A8E-4F08-8097-C124621B18FF}" dt="2023-12-13T21:04:07.487" v="746"/>
          <ac:spMkLst>
            <pc:docMk/>
            <pc:sldMk cId="4122294397" sldId="266"/>
            <ac:spMk id="13" creationId="{EAA2B671-9991-6A60-2EFB-5655B26ECB08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14" creationId="{FAFB3478-4AEC-431E-93B2-1593839C16DA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16" creationId="{3FFB0B4B-B126-43E0-A25C-BA5634332524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18" creationId="{D9C0F9DF-6CF4-451E-A975-A223B0DD4C0F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20" creationId="{2E922E9E-A29B-4164-A634-B718A43369CA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25" creationId="{FAFB3478-4AEC-431E-93B2-1593839C16DA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27" creationId="{BA44E6CA-03F3-47EA-A9F3-5C0674E28D61}"/>
          </ac:spMkLst>
        </pc:spChg>
        <pc:spChg chg="add del">
          <ac:chgData name="Lola Simonet" userId="fb5de8c4512fae7c" providerId="LiveId" clId="{C0F54453-7A8E-4F08-8097-C124621B18FF}" dt="2023-12-13T20:59:23.789" v="682" actId="26606"/>
          <ac:spMkLst>
            <pc:docMk/>
            <pc:sldMk cId="4122294397" sldId="266"/>
            <ac:spMk id="36" creationId="{2E922E9E-A29B-4164-A634-B718A43369CA}"/>
          </ac:spMkLst>
        </pc:spChg>
        <pc:grpChg chg="add del">
          <ac:chgData name="Lola Simonet" userId="fb5de8c4512fae7c" providerId="LiveId" clId="{C0F54453-7A8E-4F08-8097-C124621B18FF}" dt="2023-12-13T20:59:23.789" v="682" actId="26606"/>
          <ac:grpSpMkLst>
            <pc:docMk/>
            <pc:sldMk cId="4122294397" sldId="266"/>
            <ac:grpSpMk id="29" creationId="{E49D7EF1-31D0-4B6E-9B18-08960810F1A7}"/>
          </ac:grpSpMkLst>
        </pc:grpChg>
        <pc:picChg chg="add mod ord">
          <ac:chgData name="Lola Simonet" userId="fb5de8c4512fae7c" providerId="LiveId" clId="{C0F54453-7A8E-4F08-8097-C124621B18FF}" dt="2023-12-13T21:05:26.133" v="766" actId="1076"/>
          <ac:picMkLst>
            <pc:docMk/>
            <pc:sldMk cId="4122294397" sldId="266"/>
            <ac:picMk id="7" creationId="{538E1856-5C38-DC06-FBEF-151A47D9B136}"/>
          </ac:picMkLst>
        </pc:picChg>
        <pc:picChg chg="add del mod">
          <ac:chgData name="Lola Simonet" userId="fb5de8c4512fae7c" providerId="LiveId" clId="{C0F54453-7A8E-4F08-8097-C124621B18FF}" dt="2023-12-13T21:05:38.327" v="769" actId="1076"/>
          <ac:picMkLst>
            <pc:docMk/>
            <pc:sldMk cId="4122294397" sldId="266"/>
            <ac:picMk id="8" creationId="{8A52883B-7436-D5C3-CFB6-A57992BFAA98}"/>
          </ac:picMkLst>
        </pc:picChg>
        <pc:picChg chg="add mod ord">
          <ac:chgData name="Lola Simonet" userId="fb5de8c4512fae7c" providerId="LiveId" clId="{C0F54453-7A8E-4F08-8097-C124621B18FF}" dt="2023-12-13T21:07:10.639" v="788" actId="1076"/>
          <ac:picMkLst>
            <pc:docMk/>
            <pc:sldMk cId="4122294397" sldId="266"/>
            <ac:picMk id="9" creationId="{DC11A43A-8404-1433-AF4E-64BA6F21206A}"/>
          </ac:picMkLst>
        </pc:picChg>
      </pc:sldChg>
      <pc:sldChg chg="addSp delSp modSp new mod setBg">
        <pc:chgData name="Lola Simonet" userId="fb5de8c4512fae7c" providerId="LiveId" clId="{C0F54453-7A8E-4F08-8097-C124621B18FF}" dt="2023-12-12T23:28:12.632" v="569" actId="255"/>
        <pc:sldMkLst>
          <pc:docMk/>
          <pc:sldMk cId="2302912084" sldId="267"/>
        </pc:sldMkLst>
        <pc:spChg chg="mod">
          <ac:chgData name="Lola Simonet" userId="fb5de8c4512fae7c" providerId="LiveId" clId="{C0F54453-7A8E-4F08-8097-C124621B18FF}" dt="2023-12-12T23:28:12.632" v="569" actId="255"/>
          <ac:spMkLst>
            <pc:docMk/>
            <pc:sldMk cId="2302912084" sldId="267"/>
            <ac:spMk id="2" creationId="{2DD28B06-FDDE-62A1-13A7-42CCDF93E159}"/>
          </ac:spMkLst>
        </pc:spChg>
        <pc:spChg chg="del">
          <ac:chgData name="Lola Simonet" userId="fb5de8c4512fae7c" providerId="LiveId" clId="{C0F54453-7A8E-4F08-8097-C124621B18FF}" dt="2023-12-12T23:25:01.855" v="552" actId="931"/>
          <ac:spMkLst>
            <pc:docMk/>
            <pc:sldMk cId="2302912084" sldId="267"/>
            <ac:spMk id="3" creationId="{A54C189B-1AF6-55C5-3F95-61A52B1551BC}"/>
          </ac:spMkLst>
        </pc:spChg>
        <pc:spChg chg="add del">
          <ac:chgData name="Lola Simonet" userId="fb5de8c4512fae7c" providerId="LiveId" clId="{C0F54453-7A8E-4F08-8097-C124621B18FF}" dt="2023-12-12T23:25:28.238" v="559" actId="26606"/>
          <ac:spMkLst>
            <pc:docMk/>
            <pc:sldMk cId="2302912084" sldId="267"/>
            <ac:spMk id="10" creationId="{0F358BAA-9C8A-4E17-BAD8-32FD6FFEA730}"/>
          </ac:spMkLst>
        </pc:spChg>
        <pc:spChg chg="add del">
          <ac:chgData name="Lola Simonet" userId="fb5de8c4512fae7c" providerId="LiveId" clId="{C0F54453-7A8E-4F08-8097-C124621B18FF}" dt="2023-12-12T23:25:28.238" v="559" actId="26606"/>
          <ac:spMkLst>
            <pc:docMk/>
            <pc:sldMk cId="2302912084" sldId="267"/>
            <ac:spMk id="12" creationId="{4D6F41A4-BEE3-4935-9371-4ADEA67A22F9}"/>
          </ac:spMkLst>
        </pc:spChg>
        <pc:spChg chg="add del">
          <ac:chgData name="Lola Simonet" userId="fb5de8c4512fae7c" providerId="LiveId" clId="{C0F54453-7A8E-4F08-8097-C124621B18FF}" dt="2023-12-12T23:25:28.238" v="559" actId="26606"/>
          <ac:spMkLst>
            <pc:docMk/>
            <pc:sldMk cId="2302912084" sldId="267"/>
            <ac:spMk id="21" creationId="{7FE1D329-7CB2-4DF5-B0C0-36DD19EBC66D}"/>
          </ac:spMkLst>
        </pc:spChg>
        <pc:spChg chg="add del">
          <ac:chgData name="Lola Simonet" userId="fb5de8c4512fae7c" providerId="LiveId" clId="{C0F54453-7A8E-4F08-8097-C124621B18FF}" dt="2023-12-12T23:25:28.238" v="559" actId="26606"/>
          <ac:spMkLst>
            <pc:docMk/>
            <pc:sldMk cId="2302912084" sldId="267"/>
            <ac:spMk id="23" creationId="{A7971386-B2B0-4A38-8D3B-8CF23AAA610C}"/>
          </ac:spMkLst>
        </pc:spChg>
        <pc:spChg chg="add del">
          <ac:chgData name="Lola Simonet" userId="fb5de8c4512fae7c" providerId="LiveId" clId="{C0F54453-7A8E-4F08-8097-C124621B18FF}" dt="2023-12-12T23:25:28.238" v="559" actId="26606"/>
          <ac:spMkLst>
            <pc:docMk/>
            <pc:sldMk cId="2302912084" sldId="267"/>
            <ac:spMk id="25" creationId="{06FDC3C5-8431-45BA-A6F9-CFFCB567E58B}"/>
          </ac:spMkLst>
        </pc:spChg>
        <pc:spChg chg="add del">
          <ac:chgData name="Lola Simonet" userId="fb5de8c4512fae7c" providerId="LiveId" clId="{C0F54453-7A8E-4F08-8097-C124621B18FF}" dt="2023-12-12T23:25:28.238" v="559" actId="26606"/>
          <ac:spMkLst>
            <pc:docMk/>
            <pc:sldMk cId="2302912084" sldId="267"/>
            <ac:spMk id="36" creationId="{0D29D77D-2D4E-4868-960B-BEDA724F5CE2}"/>
          </ac:spMkLst>
        </pc:spChg>
        <pc:spChg chg="add del">
          <ac:chgData name="Lola Simonet" userId="fb5de8c4512fae7c" providerId="LiveId" clId="{C0F54453-7A8E-4F08-8097-C124621B18FF}" dt="2023-12-12T23:27:02.467" v="560" actId="931"/>
          <ac:spMkLst>
            <pc:docMk/>
            <pc:sldMk cId="2302912084" sldId="267"/>
            <ac:spMk id="40" creationId="{2C8D2389-C6F3-6FED-5071-963BED4085DB}"/>
          </ac:spMkLst>
        </pc:spChg>
        <pc:spChg chg="add del">
          <ac:chgData name="Lola Simonet" userId="fb5de8c4512fae7c" providerId="LiveId" clId="{C0F54453-7A8E-4F08-8097-C124621B18FF}" dt="2023-12-12T23:27:13.435" v="563" actId="26606"/>
          <ac:spMkLst>
            <pc:docMk/>
            <pc:sldMk cId="2302912084" sldId="267"/>
            <ac:spMk id="43" creationId="{66C115EF-F0EA-46A7-A25C-125D26FAA3AA}"/>
          </ac:spMkLst>
        </pc:spChg>
        <pc:spChg chg="add del">
          <ac:chgData name="Lola Simonet" userId="fb5de8c4512fae7c" providerId="LiveId" clId="{C0F54453-7A8E-4F08-8097-C124621B18FF}" dt="2023-12-12T23:27:13.435" v="563" actId="26606"/>
          <ac:spMkLst>
            <pc:docMk/>
            <pc:sldMk cId="2302912084" sldId="267"/>
            <ac:spMk id="45" creationId="{97BF6B6D-C479-40CF-B042-7D70D8286E40}"/>
          </ac:spMkLst>
        </pc:spChg>
        <pc:spChg chg="add del">
          <ac:chgData name="Lola Simonet" userId="fb5de8c4512fae7c" providerId="LiveId" clId="{C0F54453-7A8E-4F08-8097-C124621B18FF}" dt="2023-12-12T23:27:13.435" v="563" actId="26606"/>
          <ac:spMkLst>
            <pc:docMk/>
            <pc:sldMk cId="2302912084" sldId="267"/>
            <ac:spMk id="52" creationId="{C1E15FC6-E547-48B3-9AD4-3945840ECCA8}"/>
          </ac:spMkLst>
        </pc:spChg>
        <pc:spChg chg="add del">
          <ac:chgData name="Lola Simonet" userId="fb5de8c4512fae7c" providerId="LiveId" clId="{C0F54453-7A8E-4F08-8097-C124621B18FF}" dt="2023-12-12T23:27:38.909" v="565" actId="478"/>
          <ac:spMkLst>
            <pc:docMk/>
            <pc:sldMk cId="2302912084" sldId="267"/>
            <ac:spMk id="56" creationId="{FA21379D-5C8B-F014-0BE1-5363A8D04BC8}"/>
          </ac:spMkLst>
        </pc:spChg>
        <pc:spChg chg="add">
          <ac:chgData name="Lola Simonet" userId="fb5de8c4512fae7c" providerId="LiveId" clId="{C0F54453-7A8E-4F08-8097-C124621B18FF}" dt="2023-12-12T23:27:13.435" v="563" actId="26606"/>
          <ac:spMkLst>
            <pc:docMk/>
            <pc:sldMk cId="2302912084" sldId="267"/>
            <ac:spMk id="59" creationId="{FAFB3478-4AEC-431E-93B2-1593839C16DA}"/>
          </ac:spMkLst>
        </pc:spChg>
        <pc:spChg chg="add">
          <ac:chgData name="Lola Simonet" userId="fb5de8c4512fae7c" providerId="LiveId" clId="{C0F54453-7A8E-4F08-8097-C124621B18FF}" dt="2023-12-12T23:27:13.435" v="563" actId="26606"/>
          <ac:spMkLst>
            <pc:docMk/>
            <pc:sldMk cId="2302912084" sldId="267"/>
            <ac:spMk id="61" creationId="{3FFB0B4B-B126-43E0-A25C-BA5634332524}"/>
          </ac:spMkLst>
        </pc:spChg>
        <pc:spChg chg="add">
          <ac:chgData name="Lola Simonet" userId="fb5de8c4512fae7c" providerId="LiveId" clId="{C0F54453-7A8E-4F08-8097-C124621B18FF}" dt="2023-12-12T23:27:13.435" v="563" actId="26606"/>
          <ac:spMkLst>
            <pc:docMk/>
            <pc:sldMk cId="2302912084" sldId="267"/>
            <ac:spMk id="68" creationId="{2E922E9E-A29B-4164-A634-B718A43369CA}"/>
          </ac:spMkLst>
        </pc:spChg>
        <pc:grpChg chg="add del">
          <ac:chgData name="Lola Simonet" userId="fb5de8c4512fae7c" providerId="LiveId" clId="{C0F54453-7A8E-4F08-8097-C124621B18FF}" dt="2023-12-12T23:25:28.238" v="559" actId="26606"/>
          <ac:grpSpMkLst>
            <pc:docMk/>
            <pc:sldMk cId="2302912084" sldId="267"/>
            <ac:grpSpMk id="14" creationId="{7726F010-956A-40BC-8A1F-8002DC729B4C}"/>
          </ac:grpSpMkLst>
        </pc:grpChg>
        <pc:grpChg chg="add del">
          <ac:chgData name="Lola Simonet" userId="fb5de8c4512fae7c" providerId="LiveId" clId="{C0F54453-7A8E-4F08-8097-C124621B18FF}" dt="2023-12-12T23:25:28.238" v="559" actId="26606"/>
          <ac:grpSpMkLst>
            <pc:docMk/>
            <pc:sldMk cId="2302912084" sldId="267"/>
            <ac:grpSpMk id="27" creationId="{4F375F62-07E0-443B-9C48-A982359326C2}"/>
          </ac:grpSpMkLst>
        </pc:grpChg>
        <pc:grpChg chg="add del">
          <ac:chgData name="Lola Simonet" userId="fb5de8c4512fae7c" providerId="LiveId" clId="{C0F54453-7A8E-4F08-8097-C124621B18FF}" dt="2023-12-12T23:27:13.435" v="563" actId="26606"/>
          <ac:grpSpMkLst>
            <pc:docMk/>
            <pc:sldMk cId="2302912084" sldId="267"/>
            <ac:grpSpMk id="47" creationId="{AEF86C3C-FC48-4AB2-97FA-F4AC7F6F3BCD}"/>
          </ac:grpSpMkLst>
        </pc:grpChg>
        <pc:grpChg chg="add">
          <ac:chgData name="Lola Simonet" userId="fb5de8c4512fae7c" providerId="LiveId" clId="{C0F54453-7A8E-4F08-8097-C124621B18FF}" dt="2023-12-12T23:27:13.435" v="563" actId="26606"/>
          <ac:grpSpMkLst>
            <pc:docMk/>
            <pc:sldMk cId="2302912084" sldId="267"/>
            <ac:grpSpMk id="63" creationId="{DCF09294-67A2-471C-972B-D4260AC71F1D}"/>
          </ac:grpSpMkLst>
        </pc:grpChg>
        <pc:picChg chg="add mod">
          <ac:chgData name="Lola Simonet" userId="fb5de8c4512fae7c" providerId="LiveId" clId="{C0F54453-7A8E-4F08-8097-C124621B18FF}" dt="2023-12-12T23:27:55.123" v="567" actId="14100"/>
          <ac:picMkLst>
            <pc:docMk/>
            <pc:sldMk cId="2302912084" sldId="267"/>
            <ac:picMk id="4" creationId="{76DCB0FC-120B-1DC3-A8B2-60523CC3D8B6}"/>
          </ac:picMkLst>
        </pc:picChg>
        <pc:picChg chg="add mod ord">
          <ac:chgData name="Lola Simonet" userId="fb5de8c4512fae7c" providerId="LiveId" clId="{C0F54453-7A8E-4F08-8097-C124621B18FF}" dt="2023-12-12T23:27:55.123" v="567" actId="14100"/>
          <ac:picMkLst>
            <pc:docMk/>
            <pc:sldMk cId="2302912084" sldId="267"/>
            <ac:picMk id="5" creationId="{78F3FDF4-5604-FCCB-E614-BF01E0B170E3}"/>
          </ac:picMkLst>
        </pc:picChg>
        <pc:picChg chg="add mod ord">
          <ac:chgData name="Lola Simonet" userId="fb5de8c4512fae7c" providerId="LiveId" clId="{C0F54453-7A8E-4F08-8097-C124621B18FF}" dt="2023-12-12T23:27:55.123" v="567" actId="14100"/>
          <ac:picMkLst>
            <pc:docMk/>
            <pc:sldMk cId="2302912084" sldId="267"/>
            <ac:picMk id="7" creationId="{DA5A3B60-D89B-D463-F143-170AA8E43C02}"/>
          </ac:picMkLst>
        </pc:picChg>
      </pc:sldChg>
      <pc:sldChg chg="addSp delSp modSp new mod setBg addAnim">
        <pc:chgData name="Lola Simonet" userId="fb5de8c4512fae7c" providerId="LiveId" clId="{C0F54453-7A8E-4F08-8097-C124621B18FF}" dt="2023-12-13T21:12:58.290" v="821" actId="1076"/>
        <pc:sldMkLst>
          <pc:docMk/>
          <pc:sldMk cId="3658082402" sldId="268"/>
        </pc:sldMkLst>
        <pc:spChg chg="add del mod">
          <ac:chgData name="Lola Simonet" userId="fb5de8c4512fae7c" providerId="LiveId" clId="{C0F54453-7A8E-4F08-8097-C124621B18FF}" dt="2023-12-13T21:12:58.290" v="821" actId="1076"/>
          <ac:spMkLst>
            <pc:docMk/>
            <pc:sldMk cId="3658082402" sldId="268"/>
            <ac:spMk id="2" creationId="{B5F64C2C-17F8-420C-E0FF-45095AD476FC}"/>
          </ac:spMkLst>
        </pc:spChg>
        <pc:spChg chg="del">
          <ac:chgData name="Lola Simonet" userId="fb5de8c4512fae7c" providerId="LiveId" clId="{C0F54453-7A8E-4F08-8097-C124621B18FF}" dt="2023-12-13T21:10:15.610" v="798" actId="478"/>
          <ac:spMkLst>
            <pc:docMk/>
            <pc:sldMk cId="3658082402" sldId="268"/>
            <ac:spMk id="3" creationId="{83EB971A-D8FB-BE05-94A6-8444097AE472}"/>
          </ac:spMkLst>
        </pc:spChg>
        <pc:spChg chg="add del mod">
          <ac:chgData name="Lola Simonet" userId="fb5de8c4512fae7c" providerId="LiveId" clId="{C0F54453-7A8E-4F08-8097-C124621B18FF}" dt="2023-12-13T21:09:52.797" v="791"/>
          <ac:spMkLst>
            <pc:docMk/>
            <pc:sldMk cId="3658082402" sldId="268"/>
            <ac:spMk id="4" creationId="{5D2ADCF4-8719-4DD4-DA7C-BBAF0239DAFC}"/>
          </ac:spMkLst>
        </pc:spChg>
        <pc:spChg chg="add del mod">
          <ac:chgData name="Lola Simonet" userId="fb5de8c4512fae7c" providerId="LiveId" clId="{C0F54453-7A8E-4F08-8097-C124621B18FF}" dt="2023-12-13T21:12:29.119" v="818" actId="478"/>
          <ac:spMkLst>
            <pc:docMk/>
            <pc:sldMk cId="3658082402" sldId="268"/>
            <ac:spMk id="7" creationId="{71B5C240-14E1-8577-1662-74EC6B04B050}"/>
          </ac:spMkLst>
        </pc:spChg>
        <pc:spChg chg="add">
          <ac:chgData name="Lola Simonet" userId="fb5de8c4512fae7c" providerId="LiveId" clId="{C0F54453-7A8E-4F08-8097-C124621B18FF}" dt="2023-12-13T21:11:52.123" v="802" actId="26606"/>
          <ac:spMkLst>
            <pc:docMk/>
            <pc:sldMk cId="3658082402" sldId="268"/>
            <ac:spMk id="11" creationId="{0F358BAA-9C8A-4E17-BAD8-32FD6FFEA730}"/>
          </ac:spMkLst>
        </pc:spChg>
        <pc:spChg chg="add">
          <ac:chgData name="Lola Simonet" userId="fb5de8c4512fae7c" providerId="LiveId" clId="{C0F54453-7A8E-4F08-8097-C124621B18FF}" dt="2023-12-13T21:11:52.123" v="802" actId="26606"/>
          <ac:spMkLst>
            <pc:docMk/>
            <pc:sldMk cId="3658082402" sldId="268"/>
            <ac:spMk id="13" creationId="{4D6F41A4-BEE3-4935-9371-4ADEA67A22F9}"/>
          </ac:spMkLst>
        </pc:spChg>
        <pc:spChg chg="add">
          <ac:chgData name="Lola Simonet" userId="fb5de8c4512fae7c" providerId="LiveId" clId="{C0F54453-7A8E-4F08-8097-C124621B18FF}" dt="2023-12-13T21:11:52.123" v="802" actId="26606"/>
          <ac:spMkLst>
            <pc:docMk/>
            <pc:sldMk cId="3658082402" sldId="268"/>
            <ac:spMk id="22" creationId="{7FE1D329-7CB2-4DF5-B0C0-36DD19EBC66D}"/>
          </ac:spMkLst>
        </pc:spChg>
        <pc:spChg chg="add">
          <ac:chgData name="Lola Simonet" userId="fb5de8c4512fae7c" providerId="LiveId" clId="{C0F54453-7A8E-4F08-8097-C124621B18FF}" dt="2023-12-13T21:11:52.123" v="802" actId="26606"/>
          <ac:spMkLst>
            <pc:docMk/>
            <pc:sldMk cId="3658082402" sldId="268"/>
            <ac:spMk id="24" creationId="{A7971386-B2B0-4A38-8D3B-8CF23AAA610C}"/>
          </ac:spMkLst>
        </pc:spChg>
        <pc:spChg chg="add">
          <ac:chgData name="Lola Simonet" userId="fb5de8c4512fae7c" providerId="LiveId" clId="{C0F54453-7A8E-4F08-8097-C124621B18FF}" dt="2023-12-13T21:11:52.123" v="802" actId="26606"/>
          <ac:spMkLst>
            <pc:docMk/>
            <pc:sldMk cId="3658082402" sldId="268"/>
            <ac:spMk id="26" creationId="{96AE4BD0-E2D6-4FE1-9295-59E338A45340}"/>
          </ac:spMkLst>
        </pc:spChg>
        <pc:spChg chg="add">
          <ac:chgData name="Lola Simonet" userId="fb5de8c4512fae7c" providerId="LiveId" clId="{C0F54453-7A8E-4F08-8097-C124621B18FF}" dt="2023-12-13T21:11:52.123" v="802" actId="26606"/>
          <ac:spMkLst>
            <pc:docMk/>
            <pc:sldMk cId="3658082402" sldId="268"/>
            <ac:spMk id="28" creationId="{0D29D77D-2D4E-4868-960B-BEDA724F5CE2}"/>
          </ac:spMkLst>
        </pc:spChg>
        <pc:grpChg chg="add">
          <ac:chgData name="Lola Simonet" userId="fb5de8c4512fae7c" providerId="LiveId" clId="{C0F54453-7A8E-4F08-8097-C124621B18FF}" dt="2023-12-13T21:11:52.123" v="802" actId="26606"/>
          <ac:grpSpMkLst>
            <pc:docMk/>
            <pc:sldMk cId="3658082402" sldId="268"/>
            <ac:grpSpMk id="15" creationId="{7726F010-956A-40BC-8A1F-8002DC729B4C}"/>
          </ac:grpSpMkLst>
        </pc:grpChg>
        <pc:picChg chg="add mod">
          <ac:chgData name="Lola Simonet" userId="fb5de8c4512fae7c" providerId="LiveId" clId="{C0F54453-7A8E-4F08-8097-C124621B18FF}" dt="2023-12-13T21:11:52.123" v="802" actId="26606"/>
          <ac:picMkLst>
            <pc:docMk/>
            <pc:sldMk cId="3658082402" sldId="268"/>
            <ac:picMk id="6" creationId="{58C200B4-E75C-F818-548D-0F889A81AD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45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YuJR7iAy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C893DB-FF14-30F7-69CC-5F4F41F38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52195"/>
            <a:ext cx="5089161" cy="1828800"/>
          </a:xfrm>
        </p:spPr>
        <p:txBody>
          <a:bodyPr>
            <a:normAutofit fontScale="90000"/>
          </a:bodyPr>
          <a:lstStyle/>
          <a:p>
            <a:r>
              <a:rPr lang="ka-GE" dirty="0"/>
              <a:t>ალილო</a:t>
            </a:r>
            <a:br>
              <a:rPr lang="fr-FR" dirty="0"/>
            </a:br>
            <a:r>
              <a:rPr lang="fr-FR" dirty="0" err="1"/>
              <a:t>Alilo</a:t>
            </a:r>
            <a:r>
              <a:rPr lang="fr-FR" dirty="0"/>
              <a:t>, les fêtes de Noël en Géorgie</a:t>
            </a:r>
          </a:p>
        </p:txBody>
      </p:sp>
      <p:pic>
        <p:nvPicPr>
          <p:cNvPr id="6" name="Image 5" descr="Une image contenant Noël, Père Noël, habits, sourire&#10;&#10;Description générée automatiquement">
            <a:extLst>
              <a:ext uri="{FF2B5EF4-FFF2-40B4-BE49-F238E27FC236}">
                <a16:creationId xmlns:a16="http://schemas.microsoft.com/office/drawing/2014/main" id="{FCCD93CD-16E9-88EC-ECBA-03DFC528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33" y="85724"/>
            <a:ext cx="4057650" cy="6686550"/>
          </a:xfrm>
          <a:prstGeom prst="rect">
            <a:avLst/>
          </a:prstGeom>
        </p:spPr>
      </p:pic>
      <p:pic>
        <p:nvPicPr>
          <p:cNvPr id="8" name="Image 7" descr="Une image contenant symbole, rouge, Carmin, drapeau&#10;&#10;Description générée automatiquement">
            <a:extLst>
              <a:ext uri="{FF2B5EF4-FFF2-40B4-BE49-F238E27FC236}">
                <a16:creationId xmlns:a16="http://schemas.microsoft.com/office/drawing/2014/main" id="{AFDF5A82-868C-DC49-DC54-D0B1CAB7D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" y="3740747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olor Fill">
            <a:extLst>
              <a:ext uri="{FF2B5EF4-FFF2-40B4-BE49-F238E27FC236}">
                <a16:creationId xmlns:a16="http://schemas.microsoft.com/office/drawing/2014/main" id="{F74280F7-820D-43DE-BE07-57E20B27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0D38EB-2A08-4E2B-B68A-FD0969BDC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56186" y="623464"/>
            <a:ext cx="2932765" cy="6234536"/>
            <a:chOff x="9256186" y="623464"/>
            <a:chExt cx="2932765" cy="623453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4CF4D6-229D-4633-93D4-F435628A3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04993" y="3584499"/>
              <a:ext cx="491650" cy="491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EE9A43-080A-4F90-9421-EB57CC29F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86258" y="623464"/>
              <a:ext cx="273097" cy="27309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9">
              <a:extLst>
                <a:ext uri="{FF2B5EF4-FFF2-40B4-BE49-F238E27FC236}">
                  <a16:creationId xmlns:a16="http://schemas.microsoft.com/office/drawing/2014/main" id="{2A5F65B2-0B21-4143-84D1-6F0204249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9296194" y="3965242"/>
              <a:ext cx="2852750" cy="2932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Graphic 9">
              <a:extLst>
                <a:ext uri="{FF2B5EF4-FFF2-40B4-BE49-F238E27FC236}">
                  <a16:creationId xmlns:a16="http://schemas.microsoft.com/office/drawing/2014/main" id="{2D14CDD6-A53F-4482-AEE9-D2CBF1211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9464422" y="4151472"/>
              <a:ext cx="2485741" cy="255546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90C530-4500-1E9F-4FBC-01463C3F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58952"/>
            <a:ext cx="4876800" cy="1325563"/>
          </a:xfrm>
        </p:spPr>
        <p:txBody>
          <a:bodyPr anchor="b">
            <a:noAutofit/>
          </a:bodyPr>
          <a:lstStyle/>
          <a:p>
            <a:r>
              <a:rPr lang="ka-GE" sz="4900" dirty="0"/>
              <a:t>ალილო</a:t>
            </a:r>
            <a:br>
              <a:rPr lang="fr-FR" sz="4900" dirty="0"/>
            </a:br>
            <a:r>
              <a:rPr lang="fr-FR" sz="4900" dirty="0" err="1"/>
              <a:t>Alilo</a:t>
            </a:r>
            <a:endParaRPr lang="fr-FR" sz="4900" dirty="0"/>
          </a:p>
        </p:txBody>
      </p:sp>
      <p:pic>
        <p:nvPicPr>
          <p:cNvPr id="9" name="Espace réservé du contenu 8" descr="Une image contenant habits, plein air, personne, chaussures&#10;&#10;Description générée automatiquement">
            <a:extLst>
              <a:ext uri="{FF2B5EF4-FFF2-40B4-BE49-F238E27FC236}">
                <a16:creationId xmlns:a16="http://schemas.microsoft.com/office/drawing/2014/main" id="{51046269-7FC4-7D84-12CC-0E2B2357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r="22858" b="-1"/>
          <a:stretch/>
        </p:blipFill>
        <p:spPr>
          <a:xfrm>
            <a:off x="5741126" y="499575"/>
            <a:ext cx="3320008" cy="3320007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7" name="Image 6" descr="Une image contenant habits, personne, Visage humain, groupe&#10;&#10;Description générée automatiquement">
            <a:extLst>
              <a:ext uri="{FF2B5EF4-FFF2-40B4-BE49-F238E27FC236}">
                <a16:creationId xmlns:a16="http://schemas.microsoft.com/office/drawing/2014/main" id="{C4A8B117-7BB5-908D-1DC3-2B27D445B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r="21175"/>
          <a:stretch/>
        </p:blipFill>
        <p:spPr>
          <a:xfrm>
            <a:off x="9232224" y="1189185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5" name="Espace réservé du contenu 4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3A2A45C8-3EF7-77DC-44FE-596329A58C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571"/>
          <a:stretch/>
        </p:blipFill>
        <p:spPr>
          <a:xfrm>
            <a:off x="5829515" y="4005250"/>
            <a:ext cx="3233380" cy="2859322"/>
          </a:xfrm>
          <a:custGeom>
            <a:avLst/>
            <a:gdLst/>
            <a:ahLst/>
            <a:cxnLst/>
            <a:rect l="l" t="t" r="r" b="b"/>
            <a:pathLst>
              <a:path w="3316319" h="2932666">
                <a:moveTo>
                  <a:pt x="1660595" y="0"/>
                </a:moveTo>
                <a:lnTo>
                  <a:pt x="3316319" y="0"/>
                </a:lnTo>
                <a:lnTo>
                  <a:pt x="3316319" y="1646632"/>
                </a:lnTo>
                <a:cubicBezTo>
                  <a:pt x="3316319" y="2159685"/>
                  <a:pt x="3081083" y="2618091"/>
                  <a:pt x="2712021" y="2920995"/>
                </a:cubicBezTo>
                <a:lnTo>
                  <a:pt x="2696327" y="2932666"/>
                </a:lnTo>
                <a:lnTo>
                  <a:pt x="0" y="2932666"/>
                </a:lnTo>
                <a:lnTo>
                  <a:pt x="0" y="1651476"/>
                </a:lnTo>
                <a:cubicBezTo>
                  <a:pt x="0" y="739381"/>
                  <a:pt x="743464" y="0"/>
                  <a:pt x="1660595" y="0"/>
                </a:cubicBezTo>
                <a:close/>
              </a:path>
            </a:pathLst>
          </a:custGeom>
        </p:spPr>
      </p:pic>
      <p:pic>
        <p:nvPicPr>
          <p:cNvPr id="12" name="Image 11" descr="Une image contenant personne, plein air, habits, ciel&#10;&#10;Description générée automatiquement">
            <a:extLst>
              <a:ext uri="{FF2B5EF4-FFF2-40B4-BE49-F238E27FC236}">
                <a16:creationId xmlns:a16="http://schemas.microsoft.com/office/drawing/2014/main" id="{A1767531-A08F-73E7-CFDA-B6514656B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0" y="2431258"/>
            <a:ext cx="5197258" cy="3510148"/>
          </a:xfrm>
          <a:prstGeom prst="rect">
            <a:avLst/>
          </a:prstGeom>
        </p:spPr>
      </p:pic>
      <p:pic>
        <p:nvPicPr>
          <p:cNvPr id="22" name="Image 21" descr="Une image contenant dessin, Dessin d’enfant, clipart, gâteau d’anniversaire&#10;&#10;Description générée automatiquement">
            <a:extLst>
              <a:ext uri="{FF2B5EF4-FFF2-40B4-BE49-F238E27FC236}">
                <a16:creationId xmlns:a16="http://schemas.microsoft.com/office/drawing/2014/main" id="{E0B5F4D7-63B6-1E21-7293-BE314709B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1" y="758952"/>
            <a:ext cx="1884483" cy="18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F09294-67A2-471C-972B-D4260AC7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62117" y="2410097"/>
            <a:ext cx="3129883" cy="4447903"/>
            <a:chOff x="9062117" y="2410097"/>
            <a:chExt cx="3129883" cy="4447903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14312C-9954-450C-8AAF-E1A60CC37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92107" y="2410097"/>
              <a:ext cx="315283" cy="3152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18AD821-0246-4C3A-A3E5-08AA384A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62117" y="5529444"/>
              <a:ext cx="439469" cy="439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543E59-8EC3-4A9D-84BD-4D1820437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01254" y="5861219"/>
              <a:ext cx="2390746" cy="996781"/>
            </a:xfrm>
            <a:custGeom>
              <a:avLst/>
              <a:gdLst>
                <a:gd name="connsiteX0" fmla="*/ 1786859 w 3597678"/>
                <a:gd name="connsiteY0" fmla="*/ 0 h 1499991"/>
                <a:gd name="connsiteX1" fmla="*/ 3597678 w 3597678"/>
                <a:gd name="connsiteY1" fmla="*/ 0 h 1499991"/>
                <a:gd name="connsiteX2" fmla="*/ 3597678 w 3597678"/>
                <a:gd name="connsiteY2" fmla="*/ 1499991 h 1499991"/>
                <a:gd name="connsiteX3" fmla="*/ 0 w 3597678"/>
                <a:gd name="connsiteY3" fmla="*/ 1499991 h 1499991"/>
                <a:gd name="connsiteX4" fmla="*/ 7610 w 3597678"/>
                <a:gd name="connsiteY4" fmla="*/ 1450127 h 1499991"/>
                <a:gd name="connsiteX5" fmla="*/ 1786859 w 3597678"/>
                <a:gd name="connsiteY5" fmla="*/ 0 h 14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678" h="1499991">
                  <a:moveTo>
                    <a:pt x="1786859" y="0"/>
                  </a:moveTo>
                  <a:lnTo>
                    <a:pt x="3597678" y="0"/>
                  </a:lnTo>
                  <a:lnTo>
                    <a:pt x="3597678" y="1499991"/>
                  </a:lnTo>
                  <a:lnTo>
                    <a:pt x="0" y="1499991"/>
                  </a:lnTo>
                  <a:lnTo>
                    <a:pt x="7610" y="1450127"/>
                  </a:lnTo>
                  <a:cubicBezTo>
                    <a:pt x="176957" y="622534"/>
                    <a:pt x="909198" y="0"/>
                    <a:pt x="17868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D28B06-FDDE-62A1-13A7-42CCDF93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41" y="1271638"/>
            <a:ext cx="5150040" cy="2558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dirty="0" err="1"/>
              <a:t>ჩიჩილაკი</a:t>
            </a:r>
            <a:br>
              <a:rPr lang="en-US" sz="4900" dirty="0"/>
            </a:br>
            <a:r>
              <a:rPr lang="en-US" sz="4900" dirty="0" err="1"/>
              <a:t>Chichilaki</a:t>
            </a:r>
            <a:endParaRPr lang="en-US" sz="4900" dirty="0"/>
          </a:p>
        </p:txBody>
      </p:sp>
      <p:pic>
        <p:nvPicPr>
          <p:cNvPr id="4" name="Espace réservé du contenu 3" descr="Une image contenant Vacances, Nouvel an, Premier de l’An, Saint-Sylvestre&#10;&#10;Description générée automatiquement">
            <a:extLst>
              <a:ext uri="{FF2B5EF4-FFF2-40B4-BE49-F238E27FC236}">
                <a16:creationId xmlns:a16="http://schemas.microsoft.com/office/drawing/2014/main" id="{76DCB0FC-120B-1DC3-A8B2-60523CC3D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r="11434" b="1"/>
          <a:stretch/>
        </p:blipFill>
        <p:spPr>
          <a:xfrm>
            <a:off x="5691429" y="-597"/>
            <a:ext cx="3115167" cy="2551453"/>
          </a:xfrm>
          <a:custGeom>
            <a:avLst/>
            <a:gdLst/>
            <a:ahLst/>
            <a:cxnLst/>
            <a:rect l="l" t="t" r="r" b="b"/>
            <a:pathLst>
              <a:path w="3499900" h="2866566">
                <a:moveTo>
                  <a:pt x="0" y="0"/>
                </a:moveTo>
                <a:lnTo>
                  <a:pt x="3095700" y="0"/>
                </a:lnTo>
                <a:lnTo>
                  <a:pt x="3099713" y="4416"/>
                </a:lnTo>
                <a:cubicBezTo>
                  <a:pt x="3349719" y="307354"/>
                  <a:pt x="3499900" y="695730"/>
                  <a:pt x="3499900" y="1119186"/>
                </a:cubicBezTo>
                <a:lnTo>
                  <a:pt x="3499900" y="2866566"/>
                </a:lnTo>
                <a:lnTo>
                  <a:pt x="1752520" y="2866566"/>
                </a:lnTo>
                <a:cubicBezTo>
                  <a:pt x="784620" y="2866566"/>
                  <a:pt x="0" y="2081946"/>
                  <a:pt x="0" y="1114046"/>
                </a:cubicBezTo>
                <a:close/>
              </a:path>
            </a:pathLst>
          </a:custGeom>
        </p:spPr>
      </p:pic>
      <p:pic>
        <p:nvPicPr>
          <p:cNvPr id="5" name="Espace réservé du contenu 4" descr="Une image contenant texte, Police, logo, nombre&#10;&#10;Description générée automatiquement">
            <a:extLst>
              <a:ext uri="{FF2B5EF4-FFF2-40B4-BE49-F238E27FC236}">
                <a16:creationId xmlns:a16="http://schemas.microsoft.com/office/drawing/2014/main" id="{78F3FDF4-5604-FCCB-E614-BF01E0B17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5"/>
          <a:stretch/>
        </p:blipFill>
        <p:spPr>
          <a:xfrm>
            <a:off x="8866909" y="-597"/>
            <a:ext cx="3325090" cy="2581419"/>
          </a:xfrm>
          <a:custGeom>
            <a:avLst/>
            <a:gdLst/>
            <a:ahLst/>
            <a:cxnLst/>
            <a:rect l="l" t="t" r="r" b="b"/>
            <a:pathLst>
              <a:path w="3140872" h="2438402">
                <a:moveTo>
                  <a:pt x="171257" y="0"/>
                </a:moveTo>
                <a:lnTo>
                  <a:pt x="3140872" y="0"/>
                </a:lnTo>
                <a:lnTo>
                  <a:pt x="3140872" y="1636622"/>
                </a:lnTo>
                <a:lnTo>
                  <a:pt x="3109879" y="1687638"/>
                </a:lnTo>
                <a:cubicBezTo>
                  <a:pt x="2803868" y="2140597"/>
                  <a:pt x="2285641" y="2438402"/>
                  <a:pt x="1697850" y="2438402"/>
                </a:cubicBezTo>
                <a:lnTo>
                  <a:pt x="0" y="2438402"/>
                </a:lnTo>
                <a:lnTo>
                  <a:pt x="0" y="740551"/>
                </a:lnTo>
                <a:cubicBezTo>
                  <a:pt x="0" y="505434"/>
                  <a:pt x="47649" y="281448"/>
                  <a:pt x="133816" y="77722"/>
                </a:cubicBezTo>
                <a:close/>
              </a:path>
            </a:pathLst>
          </a:custGeom>
        </p:spPr>
      </p:pic>
      <p:pic>
        <p:nvPicPr>
          <p:cNvPr id="7" name="Image 6" descr="Une image contenant feu, personne, plein air, cuisson&#10;&#10;Description générée automatiquement">
            <a:extLst>
              <a:ext uri="{FF2B5EF4-FFF2-40B4-BE49-F238E27FC236}">
                <a16:creationId xmlns:a16="http://schemas.microsoft.com/office/drawing/2014/main" id="{DA5A3B60-D89B-D463-F143-170AA8E43C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22091" b="1"/>
          <a:stretch/>
        </p:blipFill>
        <p:spPr>
          <a:xfrm>
            <a:off x="8873516" y="2583288"/>
            <a:ext cx="3318485" cy="331848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291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Graphic 9">
            <a:extLst>
              <a:ext uri="{FF2B5EF4-FFF2-40B4-BE49-F238E27FC236}">
                <a16:creationId xmlns:a16="http://schemas.microsoft.com/office/drawing/2014/main" id="{D9C0F9DF-6CF4-451E-A975-A223B0DD4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5FF18B-145B-327A-C313-854965019C3A}"/>
              </a:ext>
            </a:extLst>
          </p:cNvPr>
          <p:cNvSpPr txBox="1"/>
          <p:nvPr/>
        </p:nvSpPr>
        <p:spPr>
          <a:xfrm>
            <a:off x="124420" y="265321"/>
            <a:ext cx="5680904" cy="203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ka-GE" sz="4900" dirty="0"/>
              <a:t>საახალწლო სიმღერა</a:t>
            </a:r>
            <a:endParaRPr lang="fr-FR" sz="4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4900" dirty="0"/>
              <a:t>Chant du Nouvel 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hlinkClick r:id="rId3"/>
              </a:rPr>
              <a:t>https://www.youtube.com/watch?v=qlYuJR7iAyg</a:t>
            </a:r>
            <a:r>
              <a:rPr lang="fr-FR" sz="2200" dirty="0"/>
              <a:t> </a:t>
            </a:r>
            <a:endParaRPr lang="en-US" sz="2200" dirty="0"/>
          </a:p>
        </p:txBody>
      </p:sp>
      <p:pic>
        <p:nvPicPr>
          <p:cNvPr id="7" name="Image 6" descr="Une image contenant symbole, rouge, Carmin, drapeau&#10;&#10;Description générée automatiquement">
            <a:extLst>
              <a:ext uri="{FF2B5EF4-FFF2-40B4-BE49-F238E27FC236}">
                <a16:creationId xmlns:a16="http://schemas.microsoft.com/office/drawing/2014/main" id="{538E1856-5C38-DC06-FBEF-151A47D9B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7" y="2299382"/>
            <a:ext cx="1419285" cy="946190"/>
          </a:xfrm>
          <a:prstGeom prst="rect">
            <a:avLst/>
          </a:prstGeom>
        </p:spPr>
      </p:pic>
      <p:pic>
        <p:nvPicPr>
          <p:cNvPr id="9" name="Image 8" descr="Une image contenant Rectangle, drapeau, capture d’écran&#10;&#10;Description générée automatiquement">
            <a:extLst>
              <a:ext uri="{FF2B5EF4-FFF2-40B4-BE49-F238E27FC236}">
                <a16:creationId xmlns:a16="http://schemas.microsoft.com/office/drawing/2014/main" id="{DC11A43A-8404-1433-AF4E-64BA6F212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58" y="3776131"/>
            <a:ext cx="1428715" cy="9068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033FAB-FE26-48E1-FD85-C66B90653EE8}"/>
              </a:ext>
            </a:extLst>
          </p:cNvPr>
          <p:cNvSpPr txBox="1"/>
          <p:nvPr/>
        </p:nvSpPr>
        <p:spPr>
          <a:xfrm>
            <a:off x="394067" y="3361520"/>
            <a:ext cx="606829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/>
              <a:t>ალილო ალილო დილა თენდება</a:t>
            </a:r>
            <a:endParaRPr lang="fr-FR" sz="2000" dirty="0"/>
          </a:p>
          <a:p>
            <a:r>
              <a:rPr lang="fr-FR" sz="2000" dirty="0" err="1"/>
              <a:t>Alilo,alilo</a:t>
            </a:r>
            <a:r>
              <a:rPr lang="fr-FR" sz="2000" dirty="0"/>
              <a:t>, </a:t>
            </a:r>
            <a:r>
              <a:rPr lang="fr-FR" sz="2000" dirty="0" err="1"/>
              <a:t>Shoba</a:t>
            </a:r>
            <a:r>
              <a:rPr lang="fr-FR" sz="2000" dirty="0"/>
              <a:t> </a:t>
            </a:r>
            <a:r>
              <a:rPr lang="fr-FR" sz="2000" dirty="0" err="1"/>
              <a:t>tendeba</a:t>
            </a:r>
            <a:r>
              <a:rPr lang="fr-FR" sz="2000" dirty="0"/>
              <a:t>,</a:t>
            </a:r>
          </a:p>
          <a:p>
            <a:r>
              <a:rPr lang="fr-FR" sz="2000" dirty="0"/>
              <a:t>    </a:t>
            </a:r>
          </a:p>
          <a:p>
            <a:r>
              <a:rPr lang="ka-GE" sz="2000" dirty="0"/>
              <a:t>ახალი წლის სიხარულს რა შეედრება.</a:t>
            </a:r>
            <a:endParaRPr lang="fr-FR" sz="2000" dirty="0"/>
          </a:p>
          <a:p>
            <a:r>
              <a:rPr lang="fr-FR" sz="2000" dirty="0" err="1"/>
              <a:t>Akhali</a:t>
            </a:r>
            <a:r>
              <a:rPr lang="fr-FR" sz="2000" dirty="0"/>
              <a:t> </a:t>
            </a:r>
            <a:r>
              <a:rPr lang="fr-FR" sz="2000" dirty="0" err="1"/>
              <a:t>tslis</a:t>
            </a:r>
            <a:r>
              <a:rPr lang="fr-FR" sz="2000" dirty="0"/>
              <a:t> </a:t>
            </a:r>
            <a:r>
              <a:rPr lang="fr-FR" sz="2000" dirty="0" err="1"/>
              <a:t>sikharuls</a:t>
            </a:r>
            <a:r>
              <a:rPr lang="fr-FR" sz="2000" dirty="0"/>
              <a:t>, Ra </a:t>
            </a:r>
            <a:r>
              <a:rPr lang="fr-FR" sz="2000" dirty="0" err="1"/>
              <a:t>sheedreba</a:t>
            </a:r>
            <a:r>
              <a:rPr lang="fr-FR" sz="2000" dirty="0"/>
              <a:t>.</a:t>
            </a:r>
          </a:p>
          <a:p>
            <a:r>
              <a:rPr lang="fr-FR" sz="2000" dirty="0"/>
              <a:t>    </a:t>
            </a:r>
          </a:p>
          <a:p>
            <a:r>
              <a:rPr lang="ka-GE" sz="2000" dirty="0"/>
              <a:t>რეკავენ ზარები, დილა თენდება,</a:t>
            </a:r>
            <a:endParaRPr lang="fr-FR" sz="2000" dirty="0"/>
          </a:p>
          <a:p>
            <a:r>
              <a:rPr lang="fr-FR" sz="2000" dirty="0" err="1"/>
              <a:t>Rekaven</a:t>
            </a:r>
            <a:r>
              <a:rPr lang="fr-FR" sz="2000" dirty="0"/>
              <a:t> </a:t>
            </a:r>
            <a:r>
              <a:rPr lang="fr-FR" sz="2000" dirty="0" err="1"/>
              <a:t>zarebi</a:t>
            </a:r>
            <a:r>
              <a:rPr lang="fr-FR" sz="2000" dirty="0"/>
              <a:t>, </a:t>
            </a:r>
            <a:r>
              <a:rPr lang="fr-FR" sz="2000" dirty="0" err="1"/>
              <a:t>Dila</a:t>
            </a:r>
            <a:r>
              <a:rPr lang="fr-FR" sz="2000" dirty="0"/>
              <a:t> </a:t>
            </a:r>
            <a:r>
              <a:rPr lang="fr-FR" sz="2000" dirty="0" err="1"/>
              <a:t>tendeba</a:t>
            </a:r>
            <a:r>
              <a:rPr lang="fr-FR" sz="2000" dirty="0"/>
              <a:t>,</a:t>
            </a:r>
          </a:p>
          <a:p>
            <a:endParaRPr lang="fr-FR" sz="2000" dirty="0"/>
          </a:p>
          <a:p>
            <a:r>
              <a:rPr lang="ka-GE" sz="2000" dirty="0"/>
              <a:t>სითბო და სიკეთე დაგვებედება</a:t>
            </a:r>
            <a:endParaRPr lang="fr-FR" sz="2000" dirty="0"/>
          </a:p>
          <a:p>
            <a:r>
              <a:rPr lang="fr-FR" sz="2000" dirty="0" err="1"/>
              <a:t>Sitbo</a:t>
            </a:r>
            <a:r>
              <a:rPr lang="fr-FR" sz="2000" dirty="0"/>
              <a:t> da </a:t>
            </a:r>
            <a:r>
              <a:rPr lang="fr-FR" sz="2000" dirty="0" err="1"/>
              <a:t>gimili</a:t>
            </a:r>
            <a:r>
              <a:rPr lang="fr-FR" sz="2000" dirty="0"/>
              <a:t>, </a:t>
            </a:r>
            <a:r>
              <a:rPr lang="fr-FR" sz="2000" dirty="0" err="1"/>
              <a:t>Dagvebedeba</a:t>
            </a:r>
            <a:r>
              <a:rPr lang="fr-FR" sz="2000" dirty="0"/>
              <a:t>.</a:t>
            </a:r>
          </a:p>
          <a:p>
            <a:r>
              <a:rPr lang="fr-FR" dirty="0"/>
              <a:t>   </a:t>
            </a:r>
          </a:p>
        </p:txBody>
      </p:sp>
      <p:pic>
        <p:nvPicPr>
          <p:cNvPr id="8" name="Image 7" descr="Une image contenant Noël, Accessoires et articles de fête, personne, intérieur&#10;&#10;Description générée automatiquement">
            <a:extLst>
              <a:ext uri="{FF2B5EF4-FFF2-40B4-BE49-F238E27FC236}">
                <a16:creationId xmlns:a16="http://schemas.microsoft.com/office/drawing/2014/main" id="{8A52883B-7436-D5C3-CFB6-A57992BFA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28" y="0"/>
            <a:ext cx="4228686" cy="316743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C7A57CF-FE7F-D0E3-CE80-9BF0F3CF010C}"/>
              </a:ext>
            </a:extLst>
          </p:cNvPr>
          <p:cNvSpPr txBox="1"/>
          <p:nvPr/>
        </p:nvSpPr>
        <p:spPr>
          <a:xfrm>
            <a:off x="6462358" y="4765963"/>
            <a:ext cx="58108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Alilo, </a:t>
            </a:r>
            <a:r>
              <a:rPr lang="fr-FR" sz="2000" dirty="0"/>
              <a:t>Noël approche</a:t>
            </a:r>
          </a:p>
          <a:p>
            <a:r>
              <a:rPr lang="fr-FR" sz="2000" dirty="0"/>
              <a:t>Que peut-on comparer à la joie de la nouvelle année ?</a:t>
            </a:r>
          </a:p>
          <a:p>
            <a:r>
              <a:rPr lang="fr-FR" sz="2000" dirty="0"/>
              <a:t>Les cloches sonnent, le matin se lève,</a:t>
            </a:r>
          </a:p>
          <a:p>
            <a:r>
              <a:rPr lang="fr-FR" sz="2000" dirty="0"/>
              <a:t>La chaleur et la gentillesse seront avec nous.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29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F64C2C-17F8-420C-E0FF-45095AD4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2" y="2153764"/>
            <a:ext cx="3277432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მადლობა</a:t>
            </a:r>
            <a:br>
              <a:rPr lang="en-US" sz="5400" dirty="0"/>
            </a:br>
            <a:r>
              <a:rPr lang="en-US" sz="5400" dirty="0" err="1"/>
              <a:t>madloba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pic>
        <p:nvPicPr>
          <p:cNvPr id="6" name="Image 5" descr="Une image contenant texte, sapin, fleur, Noël&#10;&#10;Description générée automatiquement">
            <a:extLst>
              <a:ext uri="{FF2B5EF4-FFF2-40B4-BE49-F238E27FC236}">
                <a16:creationId xmlns:a16="http://schemas.microsoft.com/office/drawing/2014/main" id="{58C200B4-E75C-F818-548D-0F889A81A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8848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80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733369-8CF0-D23C-B234-86D9853B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" y="0"/>
            <a:ext cx="4129729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ka-GE" sz="5400" dirty="0"/>
              <a:t>სად არის საქართველო?</a:t>
            </a:r>
            <a:br>
              <a:rPr lang="fr-FR" sz="5400" dirty="0"/>
            </a:br>
            <a:r>
              <a:rPr lang="fr-FR" sz="5400" dirty="0"/>
              <a:t>O</a:t>
            </a:r>
            <a:r>
              <a:rPr lang="en-US" sz="5400" dirty="0"/>
              <a:t>ù se trouve la Géorgie ?</a:t>
            </a:r>
          </a:p>
        </p:txBody>
      </p:sp>
      <p:pic>
        <p:nvPicPr>
          <p:cNvPr id="5" name="Espace réservé du contenu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8B42EBF-8901-8B23-6402-FC3FDD66F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r="1" b="12029"/>
          <a:stretch/>
        </p:blipFill>
        <p:spPr>
          <a:xfrm>
            <a:off x="3957208" y="-2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6A79BEF9-2A85-50CE-F6B4-D775A81A6B4D}"/>
              </a:ext>
            </a:extLst>
          </p:cNvPr>
          <p:cNvSpPr/>
          <p:nvPr/>
        </p:nvSpPr>
        <p:spPr>
          <a:xfrm>
            <a:off x="5915891" y="4135994"/>
            <a:ext cx="5344275" cy="560064"/>
          </a:xfrm>
          <a:prstGeom prst="arc">
            <a:avLst>
              <a:gd name="adj1" fmla="val 10839816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12F9DC19-1EE3-9367-AE27-234A28FF4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7816">
            <a:off x="7847557" y="3588110"/>
            <a:ext cx="631475" cy="631475"/>
          </a:xfrm>
          <a:prstGeom prst="rect">
            <a:avLst/>
          </a:prstGeom>
        </p:spPr>
      </p:pic>
      <p:pic>
        <p:nvPicPr>
          <p:cNvPr id="11" name="Image 10" descr="Une image contenant Rectangle, drapeau, capture d’écran&#10;&#10;Description générée automatiquement">
            <a:extLst>
              <a:ext uri="{FF2B5EF4-FFF2-40B4-BE49-F238E27FC236}">
                <a16:creationId xmlns:a16="http://schemas.microsoft.com/office/drawing/2014/main" id="{9F02A422-AE9F-BA2B-BBFF-4F907AB9E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38" y="4429248"/>
            <a:ext cx="534202" cy="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774C59F6-927E-4017-B42A-7B08AAE1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6ECF82C0-05FE-4A82-B7AC-32C94138E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Espace réservé du contenu 4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91E41158-7403-123C-5D84-14CA361F2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b="21793"/>
          <a:stretch/>
        </p:blipFill>
        <p:spPr>
          <a:xfrm>
            <a:off x="457201" y="602379"/>
            <a:ext cx="11234056" cy="5653241"/>
          </a:xfrm>
          <a:prstGeom prst="rect">
            <a:avLst/>
          </a:prstGeom>
        </p:spPr>
      </p:pic>
      <p:pic>
        <p:nvPicPr>
          <p:cNvPr id="7" name="Image 6" descr="Une image contenant symbole, rouge, Carmin, drapeau&#10;&#10;Description générée automatiquement">
            <a:extLst>
              <a:ext uri="{FF2B5EF4-FFF2-40B4-BE49-F238E27FC236}">
                <a16:creationId xmlns:a16="http://schemas.microsoft.com/office/drawing/2014/main" id="{AFF7DC9B-5C4B-ECFA-B7C7-B3310493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45" y="34713"/>
            <a:ext cx="3232012" cy="191877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1472232-8FF3-4924-8FB2-323FEE248641}"/>
              </a:ext>
            </a:extLst>
          </p:cNvPr>
          <p:cNvSpPr/>
          <p:nvPr/>
        </p:nvSpPr>
        <p:spPr>
          <a:xfrm>
            <a:off x="7431314" y="4121414"/>
            <a:ext cx="1190172" cy="4698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4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66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68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0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FEA47B-325E-49EF-A1BB-E3D0D181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498" y="0"/>
            <a:ext cx="6757148" cy="6124292"/>
            <a:chOff x="5211498" y="0"/>
            <a:chExt cx="6757148" cy="612429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96379" y="2615848"/>
              <a:ext cx="472267" cy="472267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9073" y="5549819"/>
              <a:ext cx="256132" cy="256132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767529D-FC0C-45DA-93B3-66B53F17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42" y="0"/>
              <a:ext cx="3499900" cy="2960417"/>
            </a:xfrm>
            <a:custGeom>
              <a:avLst/>
              <a:gdLst>
                <a:gd name="connsiteX0" fmla="*/ 489498 w 3499900"/>
                <a:gd name="connsiteY0" fmla="*/ 0 h 2960417"/>
                <a:gd name="connsiteX1" fmla="*/ 3499900 w 3499900"/>
                <a:gd name="connsiteY1" fmla="*/ 0 h 2960417"/>
                <a:gd name="connsiteX2" fmla="*/ 3499900 w 3499900"/>
                <a:gd name="connsiteY2" fmla="*/ 1207897 h 2960417"/>
                <a:gd name="connsiteX3" fmla="*/ 1747380 w 3499900"/>
                <a:gd name="connsiteY3" fmla="*/ 2960417 h 2960417"/>
                <a:gd name="connsiteX4" fmla="*/ 0 w 3499900"/>
                <a:gd name="connsiteY4" fmla="*/ 2960417 h 2960417"/>
                <a:gd name="connsiteX5" fmla="*/ 0 w 3499900"/>
                <a:gd name="connsiteY5" fmla="*/ 1213037 h 2960417"/>
                <a:gd name="connsiteX6" fmla="*/ 400187 w 3499900"/>
                <a:gd name="connsiteY6" fmla="*/ 98267 h 296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900" h="2960417">
                  <a:moveTo>
                    <a:pt x="489498" y="0"/>
                  </a:moveTo>
                  <a:lnTo>
                    <a:pt x="3499900" y="0"/>
                  </a:lnTo>
                  <a:lnTo>
                    <a:pt x="3499900" y="1207897"/>
                  </a:lnTo>
                  <a:cubicBezTo>
                    <a:pt x="3499900" y="2175797"/>
                    <a:pt x="2715280" y="2960417"/>
                    <a:pt x="1747380" y="2960417"/>
                  </a:cubicBezTo>
                  <a:lnTo>
                    <a:pt x="0" y="2960417"/>
                  </a:lnTo>
                  <a:lnTo>
                    <a:pt x="0" y="1213037"/>
                  </a:lnTo>
                  <a:cubicBezTo>
                    <a:pt x="0" y="789581"/>
                    <a:pt x="150181" y="401205"/>
                    <a:pt x="400187" y="98267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Graphic 9">
              <a:extLst>
                <a:ext uri="{FF2B5EF4-FFF2-40B4-BE49-F238E27FC236}">
                  <a16:creationId xmlns:a16="http://schemas.microsoft.com/office/drawing/2014/main" id="{B0A39D69-014E-498F-9EFF-86C3CFFC2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11498" y="3088115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3B886D-8BED-C242-C2DD-21788CDD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31" y="1900425"/>
            <a:ext cx="4010066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ჩიჩილაკი</a:t>
            </a:r>
            <a:br>
              <a:rPr lang="en-US" sz="5400" dirty="0"/>
            </a:br>
            <a:r>
              <a:rPr lang="en-US" sz="5400" dirty="0" err="1"/>
              <a:t>Chichilaki</a:t>
            </a:r>
            <a:endParaRPr lang="en-US" sz="5400" dirty="0"/>
          </a:p>
        </p:txBody>
      </p:sp>
      <p:pic>
        <p:nvPicPr>
          <p:cNvPr id="7" name="Image 6" descr="Une image contenant intérieur, bois&#10;&#10;Description générée automatiquement avec une confiance moyenne">
            <a:extLst>
              <a:ext uri="{FF2B5EF4-FFF2-40B4-BE49-F238E27FC236}">
                <a16:creationId xmlns:a16="http://schemas.microsoft.com/office/drawing/2014/main" id="{D80FB5AD-CD4E-D57F-34B1-F371DACA5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/>
          <a:stretch/>
        </p:blipFill>
        <p:spPr>
          <a:xfrm>
            <a:off x="4648413" y="1"/>
            <a:ext cx="3614486" cy="2960416"/>
          </a:xfrm>
          <a:custGeom>
            <a:avLst/>
            <a:gdLst/>
            <a:ahLst/>
            <a:cxnLst/>
            <a:rect l="l" t="t" r="r" b="b"/>
            <a:pathLst>
              <a:path w="3499900" h="2866566">
                <a:moveTo>
                  <a:pt x="0" y="0"/>
                </a:moveTo>
                <a:lnTo>
                  <a:pt x="3095700" y="0"/>
                </a:lnTo>
                <a:lnTo>
                  <a:pt x="3099713" y="4416"/>
                </a:lnTo>
                <a:cubicBezTo>
                  <a:pt x="3349719" y="307354"/>
                  <a:pt x="3499900" y="695730"/>
                  <a:pt x="3499900" y="1119186"/>
                </a:cubicBezTo>
                <a:lnTo>
                  <a:pt x="3499900" y="2866566"/>
                </a:lnTo>
                <a:lnTo>
                  <a:pt x="1752520" y="2866566"/>
                </a:lnTo>
                <a:cubicBezTo>
                  <a:pt x="784620" y="2866566"/>
                  <a:pt x="0" y="2081946"/>
                  <a:pt x="0" y="1114046"/>
                </a:cubicBezTo>
                <a:close/>
              </a:path>
            </a:pathLst>
          </a:custGeom>
        </p:spPr>
      </p:pic>
      <p:pic>
        <p:nvPicPr>
          <p:cNvPr id="15" name="Image 14" descr="Une image contenant personne, Visage humain, habits, jeune enfant&#10;&#10;Description générée automatiquement">
            <a:extLst>
              <a:ext uri="{FF2B5EF4-FFF2-40B4-BE49-F238E27FC236}">
                <a16:creationId xmlns:a16="http://schemas.microsoft.com/office/drawing/2014/main" id="{EB3C70A8-3503-9DD8-30AB-EEC9AC7BA5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r="38078" b="2"/>
          <a:stretch/>
        </p:blipFill>
        <p:spPr>
          <a:xfrm>
            <a:off x="8654433" y="10"/>
            <a:ext cx="2981025" cy="2720886"/>
          </a:xfrm>
          <a:custGeom>
            <a:avLst/>
            <a:gdLst/>
            <a:ahLst/>
            <a:cxnLst/>
            <a:rect l="l" t="t" r="r" b="b"/>
            <a:pathLst>
              <a:path w="2981025" h="2720896">
                <a:moveTo>
                  <a:pt x="651328" y="0"/>
                </a:moveTo>
                <a:lnTo>
                  <a:pt x="2981025" y="0"/>
                </a:lnTo>
                <a:lnTo>
                  <a:pt x="2981025" y="1228194"/>
                </a:lnTo>
                <a:cubicBezTo>
                  <a:pt x="2981025" y="2052599"/>
                  <a:pt x="2312728" y="2720896"/>
                  <a:pt x="1488323" y="2720896"/>
                </a:cubicBezTo>
                <a:lnTo>
                  <a:pt x="0" y="2720896"/>
                </a:lnTo>
                <a:lnTo>
                  <a:pt x="0" y="1232572"/>
                </a:lnTo>
                <a:cubicBezTo>
                  <a:pt x="0" y="781726"/>
                  <a:pt x="199869" y="377566"/>
                  <a:pt x="515836" y="103866"/>
                </a:cubicBezTo>
                <a:close/>
              </a:path>
            </a:pathLst>
          </a:custGeom>
        </p:spPr>
      </p:pic>
      <p:pic>
        <p:nvPicPr>
          <p:cNvPr id="11" name="Image 10" descr="Une image contenant intérieur, décoration de Noël, décoration, Veille de Noël&#10;&#10;Description générée automatiquement">
            <a:extLst>
              <a:ext uri="{FF2B5EF4-FFF2-40B4-BE49-F238E27FC236}">
                <a16:creationId xmlns:a16="http://schemas.microsoft.com/office/drawing/2014/main" id="{FCAC4391-5163-9C9E-6A60-6A8AAC60E3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7" b="11893"/>
          <a:stretch/>
        </p:blipFill>
        <p:spPr>
          <a:xfrm>
            <a:off x="5425387" y="3285633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5" name="Espace réservé du contenu 4" descr="Une image contenant jouet, intérieur, poupée, chapeau&#10;&#10;Description générée automatiquement">
            <a:extLst>
              <a:ext uri="{FF2B5EF4-FFF2-40B4-BE49-F238E27FC236}">
                <a16:creationId xmlns:a16="http://schemas.microsoft.com/office/drawing/2014/main" id="{F7D403DB-5B57-0FFA-822E-1CF2E59697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4" b="9020"/>
          <a:stretch/>
        </p:blipFill>
        <p:spPr>
          <a:xfrm>
            <a:off x="8403330" y="3069331"/>
            <a:ext cx="3788670" cy="3788669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24" name="Image 23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3C6A9A05-3C21-DB2B-6A03-EC4542211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4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oup 37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57" name="Oval 38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8" name="Freeform: Shape 39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9" name="Freeform: Shape 40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60" name="Freeform: Shape 41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61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6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6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72CA34-8633-726A-B15D-DD2F0116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6" y="1301739"/>
            <a:ext cx="4597559" cy="7754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ka-GE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br>
              <a:rPr lang="en-US" sz="5400" dirty="0"/>
            </a:br>
            <a:r>
              <a:rPr lang="ka-GE" sz="5300" dirty="0"/>
              <a:t>თოვლის ბაბუა’</a:t>
            </a:r>
            <a:br>
              <a:rPr lang="fr-FR" sz="5300" dirty="0"/>
            </a:br>
            <a:r>
              <a:rPr lang="en-US" sz="5300" dirty="0" err="1"/>
              <a:t>Tovlis</a:t>
            </a:r>
            <a:r>
              <a:rPr lang="en-US" sz="5300" dirty="0"/>
              <a:t> </a:t>
            </a:r>
            <a:r>
              <a:rPr lang="en-US" sz="5300" dirty="0" err="1"/>
              <a:t>Babua</a:t>
            </a:r>
            <a:endParaRPr lang="en-US" sz="5300" dirty="0"/>
          </a:p>
        </p:txBody>
      </p:sp>
      <p:pic>
        <p:nvPicPr>
          <p:cNvPr id="5" name="Espace réservé du contenu 4" descr="Une image contenant plein air, neige, hiver, habits&#10;&#10;Description générée automatiquement">
            <a:extLst>
              <a:ext uri="{FF2B5EF4-FFF2-40B4-BE49-F238E27FC236}">
                <a16:creationId xmlns:a16="http://schemas.microsoft.com/office/drawing/2014/main" id="{9BB1038D-AE97-23B6-5241-4482A1D80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45" y="140119"/>
            <a:ext cx="4040412" cy="5387218"/>
          </a:xfrm>
          <a:prstGeom prst="rect">
            <a:avLst/>
          </a:prstGeom>
        </p:spPr>
      </p:pic>
      <p:pic>
        <p:nvPicPr>
          <p:cNvPr id="7" name="Image 6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7D6CC8AE-6693-DE24-060B-EDFEA387A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83" y="0"/>
            <a:ext cx="1382658" cy="1382658"/>
          </a:xfrm>
          <a:prstGeom prst="rect">
            <a:avLst/>
          </a:prstGeom>
        </p:spPr>
      </p:pic>
      <p:pic>
        <p:nvPicPr>
          <p:cNvPr id="9" name="Image 8" descr="Une image contenant intérieur, texte, habits, jouet&#10;&#10;Description générée automatiquement">
            <a:extLst>
              <a:ext uri="{FF2B5EF4-FFF2-40B4-BE49-F238E27FC236}">
                <a16:creationId xmlns:a16="http://schemas.microsoft.com/office/drawing/2014/main" id="{282197C6-EEED-C8DE-F15C-9E7C6274C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52" y="3640380"/>
            <a:ext cx="4468475" cy="2964088"/>
          </a:xfrm>
          <a:prstGeom prst="rect">
            <a:avLst/>
          </a:prstGeom>
        </p:spPr>
      </p:pic>
      <p:pic>
        <p:nvPicPr>
          <p:cNvPr id="13" name="Image 12" descr="Une image contenant rose, Magenta, ruban, Produit en papier&#10;&#10;Description générée automatiquement">
            <a:extLst>
              <a:ext uri="{FF2B5EF4-FFF2-40B4-BE49-F238E27FC236}">
                <a16:creationId xmlns:a16="http://schemas.microsoft.com/office/drawing/2014/main" id="{F3B7DBCF-979A-F917-DE59-9A567B815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113" y="4393158"/>
            <a:ext cx="1604232" cy="1604232"/>
          </a:xfrm>
          <a:prstGeom prst="rect">
            <a:avLst/>
          </a:prstGeom>
        </p:spPr>
      </p:pic>
      <p:pic>
        <p:nvPicPr>
          <p:cNvPr id="4" name="Image 3" descr="Une image contenant texte, écriture manuscrite, reçu, Police&#10;&#10;Description générée automatiquement">
            <a:extLst>
              <a:ext uri="{FF2B5EF4-FFF2-40B4-BE49-F238E27FC236}">
                <a16:creationId xmlns:a16="http://schemas.microsoft.com/office/drawing/2014/main" id="{6BC38EC2-30CF-58FE-4B62-DE3D82F92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26" y="2333614"/>
            <a:ext cx="997774" cy="1499388"/>
          </a:xfrm>
          <a:prstGeom prst="rect">
            <a:avLst/>
          </a:prstGeom>
        </p:spPr>
      </p:pic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BBEFAD40-5C58-BA8E-C08A-265CAA4C8DD8}"/>
              </a:ext>
            </a:extLst>
          </p:cNvPr>
          <p:cNvSpPr/>
          <p:nvPr/>
        </p:nvSpPr>
        <p:spPr>
          <a:xfrm>
            <a:off x="1591742" y="2195349"/>
            <a:ext cx="3136664" cy="1828251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37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8C8EF8BB-CAC8-44D6-ADC2-B3CC883F4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4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5C9FD82-C026-499D-AE4B-336DD871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4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50C380-F357-4615-B3B5-D6612A8E8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0215" y="3822747"/>
            <a:ext cx="8373150" cy="3036177"/>
            <a:chOff x="3830215" y="3822747"/>
            <a:chExt cx="8373150" cy="30361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2B3F9B-AFBF-4292-B201-B46F3E382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0215" y="5708699"/>
              <a:ext cx="255662" cy="2567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A95CBE-650A-4D89-9EE0-CF9D01182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8210" y="4165246"/>
              <a:ext cx="212276" cy="2122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49C278-B847-4726-B16C-DD6A66D83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3411" y="4521950"/>
              <a:ext cx="819954" cy="995873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4" name="Graphic 9">
              <a:extLst>
                <a:ext uri="{FF2B5EF4-FFF2-40B4-BE49-F238E27FC236}">
                  <a16:creationId xmlns:a16="http://schemas.microsoft.com/office/drawing/2014/main" id="{985AF0BD-641C-4049-8379-927D20539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029575" y="3822747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5" name="Graphic 9">
              <a:extLst>
                <a:ext uri="{FF2B5EF4-FFF2-40B4-BE49-F238E27FC236}">
                  <a16:creationId xmlns:a16="http://schemas.microsoft.com/office/drawing/2014/main" id="{B58CF0FC-BE70-48EF-B959-294EEA58F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505627" y="4271384"/>
              <a:ext cx="2100813" cy="210081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2530AD-91AA-43A7-A889-4DAA9D611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6032" y="6213730"/>
              <a:ext cx="2133575" cy="645194"/>
            </a:xfrm>
            <a:custGeom>
              <a:avLst/>
              <a:gdLst>
                <a:gd name="connsiteX0" fmla="*/ 1024272 w 2163589"/>
                <a:gd name="connsiteY0" fmla="*/ 0 h 645194"/>
                <a:gd name="connsiteX1" fmla="*/ 2163589 w 2163589"/>
                <a:gd name="connsiteY1" fmla="*/ 0 h 645194"/>
                <a:gd name="connsiteX2" fmla="*/ 2163589 w 2163589"/>
                <a:gd name="connsiteY2" fmla="*/ 645194 h 645194"/>
                <a:gd name="connsiteX3" fmla="*/ 0 w 2163589"/>
                <a:gd name="connsiteY3" fmla="*/ 645194 h 645194"/>
                <a:gd name="connsiteX4" fmla="*/ 76751 w 2163589"/>
                <a:gd name="connsiteY4" fmla="*/ 503789 h 645194"/>
                <a:gd name="connsiteX5" fmla="*/ 1024272 w 2163589"/>
                <a:gd name="connsiteY5" fmla="*/ 0 h 64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3589" h="645194">
                  <a:moveTo>
                    <a:pt x="1024272" y="0"/>
                  </a:moveTo>
                  <a:lnTo>
                    <a:pt x="2163589" y="0"/>
                  </a:lnTo>
                  <a:lnTo>
                    <a:pt x="2163589" y="645194"/>
                  </a:lnTo>
                  <a:lnTo>
                    <a:pt x="0" y="645194"/>
                  </a:lnTo>
                  <a:lnTo>
                    <a:pt x="76751" y="503789"/>
                  </a:lnTo>
                  <a:cubicBezTo>
                    <a:pt x="282096" y="199838"/>
                    <a:pt x="629843" y="0"/>
                    <a:pt x="102427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Texture">
            <a:extLst>
              <a:ext uri="{FF2B5EF4-FFF2-40B4-BE49-F238E27FC236}">
                <a16:creationId xmlns:a16="http://schemas.microsoft.com/office/drawing/2014/main" id="{64124455-3919-4F24-82F0-1269DE290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924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FF93C7-3D16-0888-C9A8-7E8DB3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5141288" cy="2527580"/>
          </a:xfrm>
        </p:spPr>
        <p:txBody>
          <a:bodyPr anchor="t">
            <a:normAutofit/>
          </a:bodyPr>
          <a:lstStyle/>
          <a:p>
            <a:r>
              <a:rPr lang="ka-GE" dirty="0"/>
              <a:t>ჩურჩხელა</a:t>
            </a:r>
            <a:br>
              <a:rPr lang="fr-FR" dirty="0"/>
            </a:br>
            <a:r>
              <a:rPr lang="fr-FR" dirty="0" err="1"/>
              <a:t>Tshurtshkhela</a:t>
            </a:r>
            <a:endParaRPr lang="fr-FR" dirty="0"/>
          </a:p>
        </p:txBody>
      </p:sp>
      <p:pic>
        <p:nvPicPr>
          <p:cNvPr id="11" name="Espace réservé du contenu 10" descr="Une image contenant nourriture, marché, intérieur, vente&#10;&#10;Description générée automatiquement">
            <a:extLst>
              <a:ext uri="{FF2B5EF4-FFF2-40B4-BE49-F238E27FC236}">
                <a16:creationId xmlns:a16="http://schemas.microsoft.com/office/drawing/2014/main" id="{EC57E306-0A18-700C-012E-C655A91D6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77" y="758952"/>
            <a:ext cx="5389171" cy="4041879"/>
          </a:xfrm>
        </p:spPr>
      </p:pic>
      <p:pic>
        <p:nvPicPr>
          <p:cNvPr id="7" name="Image 6" descr="Une image contenant Graines et oléagineux, nourriture, oléagineux, épice&#10;&#10;Description générée automatiquement">
            <a:extLst>
              <a:ext uri="{FF2B5EF4-FFF2-40B4-BE49-F238E27FC236}">
                <a16:creationId xmlns:a16="http://schemas.microsoft.com/office/drawing/2014/main" id="{1A1640AA-44BC-603F-4D36-E934F0AD6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15403" b="-2"/>
          <a:stretch/>
        </p:blipFill>
        <p:spPr>
          <a:xfrm>
            <a:off x="20" y="4030396"/>
            <a:ext cx="2827586" cy="2827604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9" name="Image 8" descr="Une image contenant fruit, boisson, raisin, boisson gazeuse&#10;&#10;Description générée automatiquement">
            <a:extLst>
              <a:ext uri="{FF2B5EF4-FFF2-40B4-BE49-F238E27FC236}">
                <a16:creationId xmlns:a16="http://schemas.microsoft.com/office/drawing/2014/main" id="{E418E693-54EE-4266-BBDE-B0FB5C1740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3180101" y="3302041"/>
            <a:ext cx="2575334" cy="2575333"/>
          </a:xfrm>
          <a:custGeom>
            <a:avLst/>
            <a:gdLst/>
            <a:ahLst/>
            <a:cxnLst/>
            <a:rect l="l" t="t" r="r" b="b"/>
            <a:pathLst>
              <a:path w="3135234" h="3135233">
                <a:moveTo>
                  <a:pt x="0" y="0"/>
                </a:moveTo>
                <a:lnTo>
                  <a:pt x="1565314" y="0"/>
                </a:lnTo>
                <a:cubicBezTo>
                  <a:pt x="2432366" y="0"/>
                  <a:pt x="3135234" y="702867"/>
                  <a:pt x="3135234" y="1569919"/>
                </a:cubicBezTo>
                <a:lnTo>
                  <a:pt x="3135234" y="3135233"/>
                </a:lnTo>
                <a:lnTo>
                  <a:pt x="1569919" y="3135233"/>
                </a:lnTo>
                <a:cubicBezTo>
                  <a:pt x="702868" y="3135233"/>
                  <a:pt x="0" y="2432365"/>
                  <a:pt x="0" y="1565314"/>
                </a:cubicBezTo>
                <a:close/>
              </a:path>
            </a:pathLst>
          </a:custGeom>
        </p:spPr>
      </p:pic>
      <p:sp>
        <p:nvSpPr>
          <p:cNvPr id="12" name="Signe Plus 11">
            <a:extLst>
              <a:ext uri="{FF2B5EF4-FFF2-40B4-BE49-F238E27FC236}">
                <a16:creationId xmlns:a16="http://schemas.microsoft.com/office/drawing/2014/main" id="{62E06A1E-CDE2-E4D5-7E1B-58610351B54A}"/>
              </a:ext>
            </a:extLst>
          </p:cNvPr>
          <p:cNvSpPr/>
          <p:nvPr/>
        </p:nvSpPr>
        <p:spPr>
          <a:xfrm>
            <a:off x="2571476" y="413250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t égal à 13">
            <a:extLst>
              <a:ext uri="{FF2B5EF4-FFF2-40B4-BE49-F238E27FC236}">
                <a16:creationId xmlns:a16="http://schemas.microsoft.com/office/drawing/2014/main" id="{6412F73C-AA0E-3B75-8C03-CF5759545647}"/>
              </a:ext>
            </a:extLst>
          </p:cNvPr>
          <p:cNvSpPr/>
          <p:nvPr/>
        </p:nvSpPr>
        <p:spPr>
          <a:xfrm>
            <a:off x="5463648" y="2965685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Group 99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23" name="Oval 100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4" name="Freeform: Shape 101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5" name="Freeform: Shape 102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26" name="Freeform: Shape 103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2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8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1" name="Group 112">
            <a:extLst>
              <a:ext uri="{FF2B5EF4-FFF2-40B4-BE49-F238E27FC236}">
                <a16:creationId xmlns:a16="http://schemas.microsoft.com/office/drawing/2014/main" id="{F1FEA47B-325E-49EF-A1BB-E3D0D181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498" y="0"/>
            <a:ext cx="6757148" cy="6124292"/>
            <a:chOff x="5211498" y="0"/>
            <a:chExt cx="6757148" cy="6124292"/>
          </a:xfrm>
        </p:grpSpPr>
        <p:sp>
          <p:nvSpPr>
            <p:cNvPr id="132" name="Oval 113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96379" y="2615848"/>
              <a:ext cx="472267" cy="472267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Oval 114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9073" y="5549819"/>
              <a:ext cx="256132" cy="256132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Freeform: Shape 115">
              <a:extLst>
                <a:ext uri="{FF2B5EF4-FFF2-40B4-BE49-F238E27FC236}">
                  <a16:creationId xmlns:a16="http://schemas.microsoft.com/office/drawing/2014/main" id="{4767529D-FC0C-45DA-93B3-66B53F17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42" y="0"/>
              <a:ext cx="3499900" cy="2960417"/>
            </a:xfrm>
            <a:custGeom>
              <a:avLst/>
              <a:gdLst>
                <a:gd name="connsiteX0" fmla="*/ 489498 w 3499900"/>
                <a:gd name="connsiteY0" fmla="*/ 0 h 2960417"/>
                <a:gd name="connsiteX1" fmla="*/ 3499900 w 3499900"/>
                <a:gd name="connsiteY1" fmla="*/ 0 h 2960417"/>
                <a:gd name="connsiteX2" fmla="*/ 3499900 w 3499900"/>
                <a:gd name="connsiteY2" fmla="*/ 1207897 h 2960417"/>
                <a:gd name="connsiteX3" fmla="*/ 1747380 w 3499900"/>
                <a:gd name="connsiteY3" fmla="*/ 2960417 h 2960417"/>
                <a:gd name="connsiteX4" fmla="*/ 0 w 3499900"/>
                <a:gd name="connsiteY4" fmla="*/ 2960417 h 2960417"/>
                <a:gd name="connsiteX5" fmla="*/ 0 w 3499900"/>
                <a:gd name="connsiteY5" fmla="*/ 1213037 h 2960417"/>
                <a:gd name="connsiteX6" fmla="*/ 400187 w 3499900"/>
                <a:gd name="connsiteY6" fmla="*/ 98267 h 296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900" h="2960417">
                  <a:moveTo>
                    <a:pt x="489498" y="0"/>
                  </a:moveTo>
                  <a:lnTo>
                    <a:pt x="3499900" y="0"/>
                  </a:lnTo>
                  <a:lnTo>
                    <a:pt x="3499900" y="1207897"/>
                  </a:lnTo>
                  <a:cubicBezTo>
                    <a:pt x="3499900" y="2175797"/>
                    <a:pt x="2715280" y="2960417"/>
                    <a:pt x="1747380" y="2960417"/>
                  </a:cubicBezTo>
                  <a:lnTo>
                    <a:pt x="0" y="2960417"/>
                  </a:lnTo>
                  <a:lnTo>
                    <a:pt x="0" y="1213037"/>
                  </a:lnTo>
                  <a:cubicBezTo>
                    <a:pt x="0" y="789581"/>
                    <a:pt x="150181" y="401205"/>
                    <a:pt x="400187" y="98267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Graphic 9">
              <a:extLst>
                <a:ext uri="{FF2B5EF4-FFF2-40B4-BE49-F238E27FC236}">
                  <a16:creationId xmlns:a16="http://schemas.microsoft.com/office/drawing/2014/main" id="{B0A39D69-014E-498F-9EFF-86C3CFFC2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11498" y="3088115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5C4AA1-4C9A-9A2B-BDA6-B6E50ABC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9" y="2987809"/>
            <a:ext cx="4342015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ka-GE" b="1" dirty="0"/>
              <a:t>მეკვლე</a:t>
            </a:r>
            <a:br>
              <a:rPr lang="fr-FR" dirty="0"/>
            </a:br>
            <a:r>
              <a:rPr lang="en-US" sz="5400" dirty="0" err="1"/>
              <a:t>Mekvele</a:t>
            </a:r>
            <a:br>
              <a:rPr lang="en-US" sz="5400" dirty="0"/>
            </a:br>
            <a:r>
              <a:rPr lang="en-US" sz="5400" dirty="0"/>
              <a:t>Inviter la </a:t>
            </a:r>
            <a:r>
              <a:rPr lang="en-US" sz="5400" dirty="0" err="1"/>
              <a:t>personne</a:t>
            </a:r>
            <a:r>
              <a:rPr lang="en-US" sz="5400" dirty="0"/>
              <a:t> aux “</a:t>
            </a:r>
            <a:r>
              <a:rPr lang="en-US" sz="5400" dirty="0" err="1"/>
              <a:t>pieds</a:t>
            </a:r>
            <a:r>
              <a:rPr lang="en-US" sz="5400" dirty="0"/>
              <a:t> </a:t>
            </a:r>
            <a:r>
              <a:rPr lang="en-US" sz="5400" dirty="0" err="1"/>
              <a:t>heureux</a:t>
            </a:r>
            <a:r>
              <a:rPr lang="en-US" sz="5400" dirty="0"/>
              <a:t>”</a:t>
            </a:r>
          </a:p>
        </p:txBody>
      </p:sp>
      <p:pic>
        <p:nvPicPr>
          <p:cNvPr id="5" name="Espace réservé du contenu 4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37B828B0-92A1-B565-CFBE-973803793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r="-2" b="12900"/>
          <a:stretch/>
        </p:blipFill>
        <p:spPr>
          <a:xfrm>
            <a:off x="4648412" y="10"/>
            <a:ext cx="3614486" cy="2960406"/>
          </a:xfrm>
          <a:custGeom>
            <a:avLst/>
            <a:gdLst/>
            <a:ahLst/>
            <a:cxnLst/>
            <a:rect l="l" t="t" r="r" b="b"/>
            <a:pathLst>
              <a:path w="3499900" h="2866566">
                <a:moveTo>
                  <a:pt x="0" y="0"/>
                </a:moveTo>
                <a:lnTo>
                  <a:pt x="3095700" y="0"/>
                </a:lnTo>
                <a:lnTo>
                  <a:pt x="3099713" y="4416"/>
                </a:lnTo>
                <a:cubicBezTo>
                  <a:pt x="3349719" y="307354"/>
                  <a:pt x="3499900" y="695730"/>
                  <a:pt x="3499900" y="1119186"/>
                </a:cubicBezTo>
                <a:lnTo>
                  <a:pt x="3499900" y="2866566"/>
                </a:lnTo>
                <a:lnTo>
                  <a:pt x="1752520" y="2866566"/>
                </a:lnTo>
                <a:cubicBezTo>
                  <a:pt x="784620" y="2866566"/>
                  <a:pt x="0" y="2081946"/>
                  <a:pt x="0" y="1114046"/>
                </a:cubicBezTo>
                <a:close/>
              </a:path>
            </a:pathLst>
          </a:custGeom>
        </p:spPr>
      </p:pic>
      <p:pic>
        <p:nvPicPr>
          <p:cNvPr id="11" name="Image 10" descr="Une image contenant orteil, pied, personne, Pieds nus&#10;&#10;Description générée automatiquement">
            <a:extLst>
              <a:ext uri="{FF2B5EF4-FFF2-40B4-BE49-F238E27FC236}">
                <a16:creationId xmlns:a16="http://schemas.microsoft.com/office/drawing/2014/main" id="{AE2650A5-28F0-8D5A-E2FC-8AC244E4C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21397" b="1"/>
          <a:stretch/>
        </p:blipFill>
        <p:spPr>
          <a:xfrm>
            <a:off x="8654433" y="10"/>
            <a:ext cx="2981025" cy="2720886"/>
          </a:xfrm>
          <a:custGeom>
            <a:avLst/>
            <a:gdLst/>
            <a:ahLst/>
            <a:cxnLst/>
            <a:rect l="l" t="t" r="r" b="b"/>
            <a:pathLst>
              <a:path w="2981025" h="2720896">
                <a:moveTo>
                  <a:pt x="651328" y="0"/>
                </a:moveTo>
                <a:lnTo>
                  <a:pt x="2981025" y="0"/>
                </a:lnTo>
                <a:lnTo>
                  <a:pt x="2981025" y="1228194"/>
                </a:lnTo>
                <a:cubicBezTo>
                  <a:pt x="2981025" y="2052599"/>
                  <a:pt x="2312728" y="2720896"/>
                  <a:pt x="1488323" y="2720896"/>
                </a:cubicBezTo>
                <a:lnTo>
                  <a:pt x="0" y="2720896"/>
                </a:lnTo>
                <a:lnTo>
                  <a:pt x="0" y="1232572"/>
                </a:lnTo>
                <a:cubicBezTo>
                  <a:pt x="0" y="781726"/>
                  <a:pt x="199869" y="377566"/>
                  <a:pt x="515836" y="103866"/>
                </a:cubicBezTo>
                <a:close/>
              </a:path>
            </a:pathLst>
          </a:custGeom>
        </p:spPr>
      </p:pic>
      <p:pic>
        <p:nvPicPr>
          <p:cNvPr id="9" name="Image 8" descr="Une image contenant dessin, habits, croquis, personne&#10;&#10;Description générée automatiquement">
            <a:extLst>
              <a:ext uri="{FF2B5EF4-FFF2-40B4-BE49-F238E27FC236}">
                <a16:creationId xmlns:a16="http://schemas.microsoft.com/office/drawing/2014/main" id="{FE6006EF-829C-A975-28CE-5A5092F64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2523" b="1"/>
          <a:stretch/>
        </p:blipFill>
        <p:spPr>
          <a:xfrm>
            <a:off x="5459337" y="3263706"/>
            <a:ext cx="2747642" cy="2747642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7" name="Image 6" descr="Une image contenant fruit, Cadeau, Panier, Panier cadeau&#10;&#10;Description générée automatiquement">
            <a:extLst>
              <a:ext uri="{FF2B5EF4-FFF2-40B4-BE49-F238E27FC236}">
                <a16:creationId xmlns:a16="http://schemas.microsoft.com/office/drawing/2014/main" id="{DDEAC249-B260-3D27-2070-5CC908C31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8403330" y="3069331"/>
            <a:ext cx="3788670" cy="3788669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9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F74280F7-820D-43DE-BE07-57E20B27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0D38EB-2A08-4E2B-B68A-FD0969BDC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56186" y="623464"/>
            <a:ext cx="2932765" cy="6234536"/>
            <a:chOff x="9256186" y="623464"/>
            <a:chExt cx="2932765" cy="62345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E4CF4D6-229D-4633-93D4-F435628A3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04993" y="3584499"/>
              <a:ext cx="491650" cy="491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EE9A43-080A-4F90-9421-EB57CC29F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86258" y="623464"/>
              <a:ext cx="273097" cy="27309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2A5F65B2-0B21-4143-84D1-6F0204249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9296194" y="3965242"/>
              <a:ext cx="2852750" cy="2932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9">
              <a:extLst>
                <a:ext uri="{FF2B5EF4-FFF2-40B4-BE49-F238E27FC236}">
                  <a16:creationId xmlns:a16="http://schemas.microsoft.com/office/drawing/2014/main" id="{2D14CDD6-A53F-4482-AEE9-D2CBF1211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9464422" y="4151472"/>
              <a:ext cx="2485741" cy="255546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6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C0C6E3-C5AA-3A2D-0A76-D8979B57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39" y="2921717"/>
            <a:ext cx="4876800" cy="1325563"/>
          </a:xfrm>
        </p:spPr>
        <p:txBody>
          <a:bodyPr anchor="b">
            <a:normAutofit fontScale="90000"/>
          </a:bodyPr>
          <a:lstStyle/>
          <a:p>
            <a:r>
              <a:rPr lang="ka-GE" dirty="0"/>
              <a:t>ბედობა</a:t>
            </a:r>
            <a:br>
              <a:rPr lang="fr-FR" dirty="0"/>
            </a:br>
            <a:r>
              <a:rPr lang="fr-FR" dirty="0" err="1"/>
              <a:t>Bedoba</a:t>
            </a:r>
            <a:br>
              <a:rPr lang="fr-FR" dirty="0"/>
            </a:br>
            <a:r>
              <a:rPr lang="fr-FR" dirty="0"/>
              <a:t>Le « jour de chance »</a:t>
            </a:r>
          </a:p>
        </p:txBody>
      </p:sp>
      <p:pic>
        <p:nvPicPr>
          <p:cNvPr id="9" name="Image 8" descr="Une image contenant personne, habits, homme, sourire&#10;&#10;Description générée automatiquement">
            <a:extLst>
              <a:ext uri="{FF2B5EF4-FFF2-40B4-BE49-F238E27FC236}">
                <a16:creationId xmlns:a16="http://schemas.microsoft.com/office/drawing/2014/main" id="{F096B888-BE52-8AF3-D869-5DB43C63F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8652" b="-1"/>
          <a:stretch/>
        </p:blipFill>
        <p:spPr>
          <a:xfrm>
            <a:off x="5741126" y="499575"/>
            <a:ext cx="3320008" cy="3320007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5" name="Espace réservé du contenu 4" descr="Une image contenant texte, Police, logo, nombre&#10;&#10;Description générée automatiquement">
            <a:extLst>
              <a:ext uri="{FF2B5EF4-FFF2-40B4-BE49-F238E27FC236}">
                <a16:creationId xmlns:a16="http://schemas.microsoft.com/office/drawing/2014/main" id="{000795C2-927C-BE85-FDF5-02051DBCF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2224" y="1189185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7" name="Image 6" descr="Une image contenant bouteille, texte, nourriture, boisson&#10;&#10;Description générée automatiquement">
            <a:extLst>
              <a:ext uri="{FF2B5EF4-FFF2-40B4-BE49-F238E27FC236}">
                <a16:creationId xmlns:a16="http://schemas.microsoft.com/office/drawing/2014/main" id="{B56565F2-FA47-4E9B-2EF7-DCF377B344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r="2" b="2"/>
          <a:stretch/>
        </p:blipFill>
        <p:spPr>
          <a:xfrm>
            <a:off x="5829515" y="4005250"/>
            <a:ext cx="3233380" cy="2859322"/>
          </a:xfrm>
          <a:custGeom>
            <a:avLst/>
            <a:gdLst/>
            <a:ahLst/>
            <a:cxnLst/>
            <a:rect l="l" t="t" r="r" b="b"/>
            <a:pathLst>
              <a:path w="3316319" h="2932666">
                <a:moveTo>
                  <a:pt x="1660595" y="0"/>
                </a:moveTo>
                <a:lnTo>
                  <a:pt x="3316319" y="0"/>
                </a:lnTo>
                <a:lnTo>
                  <a:pt x="3316319" y="1646632"/>
                </a:lnTo>
                <a:cubicBezTo>
                  <a:pt x="3316319" y="2159685"/>
                  <a:pt x="3081083" y="2618091"/>
                  <a:pt x="2712021" y="2920995"/>
                </a:cubicBezTo>
                <a:lnTo>
                  <a:pt x="2696327" y="2932666"/>
                </a:lnTo>
                <a:lnTo>
                  <a:pt x="0" y="2932666"/>
                </a:lnTo>
                <a:lnTo>
                  <a:pt x="0" y="1651476"/>
                </a:lnTo>
                <a:cubicBezTo>
                  <a:pt x="0" y="739381"/>
                  <a:pt x="743464" y="0"/>
                  <a:pt x="1660595" y="0"/>
                </a:cubicBezTo>
                <a:close/>
              </a:path>
            </a:pathLst>
          </a:cu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D0EA5F-AE9D-4B9F-63AE-B3BFE98F6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842">
            <a:off x="10162752" y="4290719"/>
            <a:ext cx="1228468" cy="2365938"/>
          </a:xfrm>
          <a:prstGeom prst="rect">
            <a:avLst/>
          </a:prstGeom>
        </p:spPr>
      </p:pic>
      <p:pic>
        <p:nvPicPr>
          <p:cNvPr id="25" name="Image 24" descr="Une image contenant dessin, croquis, nourriture, jaune&#10;&#10;Description générée automatiquement">
            <a:extLst>
              <a:ext uri="{FF2B5EF4-FFF2-40B4-BE49-F238E27FC236}">
                <a16:creationId xmlns:a16="http://schemas.microsoft.com/office/drawing/2014/main" id="{2EC5EE27-A37D-4940-E13D-1F1BAE69B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9" y="362196"/>
            <a:ext cx="1094539" cy="14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1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Group 49">
            <a:extLst>
              <a:ext uri="{FF2B5EF4-FFF2-40B4-BE49-F238E27FC236}">
                <a16:creationId xmlns:a16="http://schemas.microsoft.com/office/drawing/2014/main" id="{E11048A1-0589-4BC4-A58C-10DA27E33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95713" y="0"/>
            <a:ext cx="4272933" cy="3631917"/>
            <a:chOff x="7695713" y="0"/>
            <a:chExt cx="4272933" cy="3631917"/>
          </a:xfrm>
        </p:grpSpPr>
        <p:sp>
          <p:nvSpPr>
            <p:cNvPr id="61" name="Oval 50">
              <a:extLst>
                <a:ext uri="{FF2B5EF4-FFF2-40B4-BE49-F238E27FC236}">
                  <a16:creationId xmlns:a16="http://schemas.microsoft.com/office/drawing/2014/main" id="{59928FE9-CBCF-40B5-ACCB-F51DC72E3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96379" y="2615848"/>
              <a:ext cx="472267" cy="4722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51">
              <a:extLst>
                <a:ext uri="{FF2B5EF4-FFF2-40B4-BE49-F238E27FC236}">
                  <a16:creationId xmlns:a16="http://schemas.microsoft.com/office/drawing/2014/main" id="{074E6583-1F0B-4CF3-BF7A-C99E99F50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95713" y="3375785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52">
              <a:extLst>
                <a:ext uri="{FF2B5EF4-FFF2-40B4-BE49-F238E27FC236}">
                  <a16:creationId xmlns:a16="http://schemas.microsoft.com/office/drawing/2014/main" id="{EB49588D-82BA-4FA0-97DE-14E8A44A1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42" y="0"/>
              <a:ext cx="3499900" cy="2960417"/>
            </a:xfrm>
            <a:custGeom>
              <a:avLst/>
              <a:gdLst>
                <a:gd name="connsiteX0" fmla="*/ 489498 w 3499900"/>
                <a:gd name="connsiteY0" fmla="*/ 0 h 2960417"/>
                <a:gd name="connsiteX1" fmla="*/ 3499900 w 3499900"/>
                <a:gd name="connsiteY1" fmla="*/ 0 h 2960417"/>
                <a:gd name="connsiteX2" fmla="*/ 3499900 w 3499900"/>
                <a:gd name="connsiteY2" fmla="*/ 1207897 h 2960417"/>
                <a:gd name="connsiteX3" fmla="*/ 1747380 w 3499900"/>
                <a:gd name="connsiteY3" fmla="*/ 2960417 h 2960417"/>
                <a:gd name="connsiteX4" fmla="*/ 0 w 3499900"/>
                <a:gd name="connsiteY4" fmla="*/ 2960417 h 2960417"/>
                <a:gd name="connsiteX5" fmla="*/ 0 w 3499900"/>
                <a:gd name="connsiteY5" fmla="*/ 1213037 h 2960417"/>
                <a:gd name="connsiteX6" fmla="*/ 400187 w 3499900"/>
                <a:gd name="connsiteY6" fmla="*/ 98267 h 296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900" h="2960417">
                  <a:moveTo>
                    <a:pt x="489498" y="0"/>
                  </a:moveTo>
                  <a:lnTo>
                    <a:pt x="3499900" y="0"/>
                  </a:lnTo>
                  <a:lnTo>
                    <a:pt x="3499900" y="1207897"/>
                  </a:lnTo>
                  <a:cubicBezTo>
                    <a:pt x="3499900" y="2175797"/>
                    <a:pt x="2715280" y="2960417"/>
                    <a:pt x="1747380" y="2960417"/>
                  </a:cubicBezTo>
                  <a:lnTo>
                    <a:pt x="0" y="2960417"/>
                  </a:lnTo>
                  <a:lnTo>
                    <a:pt x="0" y="1213037"/>
                  </a:lnTo>
                  <a:cubicBezTo>
                    <a:pt x="0" y="789581"/>
                    <a:pt x="150181" y="401205"/>
                    <a:pt x="400187" y="982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5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B3C705-9BE9-7A0A-E8D9-5EE927BF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4" y="3864134"/>
            <a:ext cx="3159349" cy="1580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a-GE" dirty="0"/>
              <a:t>საცივი</a:t>
            </a:r>
            <a:br>
              <a:rPr lang="fr-FR" dirty="0"/>
            </a:br>
            <a:r>
              <a:rPr lang="en-US" dirty="0" err="1"/>
              <a:t>Satsivi</a:t>
            </a:r>
            <a:endParaRPr lang="en-US" dirty="0"/>
          </a:p>
        </p:txBody>
      </p:sp>
      <p:pic>
        <p:nvPicPr>
          <p:cNvPr id="28" name="Image 27" descr="Une image contenant nourriture, galette, personne, intérieur&#10;&#10;Description générée automatiquement">
            <a:extLst>
              <a:ext uri="{FF2B5EF4-FFF2-40B4-BE49-F238E27FC236}">
                <a16:creationId xmlns:a16="http://schemas.microsoft.com/office/drawing/2014/main" id="{3D9350B2-701E-7577-0076-3ACA6862E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r="11815" b="-3"/>
          <a:stretch/>
        </p:blipFill>
        <p:spPr>
          <a:xfrm>
            <a:off x="4223252" y="0"/>
            <a:ext cx="4121626" cy="3375785"/>
          </a:xfrm>
          <a:custGeom>
            <a:avLst/>
            <a:gdLst/>
            <a:ahLst/>
            <a:cxnLst/>
            <a:rect l="l" t="t" r="r" b="b"/>
            <a:pathLst>
              <a:path w="3499900" h="2866566">
                <a:moveTo>
                  <a:pt x="0" y="0"/>
                </a:moveTo>
                <a:lnTo>
                  <a:pt x="3095700" y="0"/>
                </a:lnTo>
                <a:lnTo>
                  <a:pt x="3099713" y="4416"/>
                </a:lnTo>
                <a:cubicBezTo>
                  <a:pt x="3349719" y="307354"/>
                  <a:pt x="3499900" y="695730"/>
                  <a:pt x="3499900" y="1119186"/>
                </a:cubicBezTo>
                <a:lnTo>
                  <a:pt x="3499900" y="2866566"/>
                </a:lnTo>
                <a:lnTo>
                  <a:pt x="1752520" y="2866566"/>
                </a:lnTo>
                <a:cubicBezTo>
                  <a:pt x="784620" y="2866566"/>
                  <a:pt x="0" y="2081946"/>
                  <a:pt x="0" y="1114046"/>
                </a:cubicBezTo>
                <a:close/>
              </a:path>
            </a:pathLst>
          </a:custGeom>
        </p:spPr>
      </p:pic>
      <p:pic>
        <p:nvPicPr>
          <p:cNvPr id="19" name="Image 18" descr="Une image contenant nourriture, Cuisine, plat, recette&#10;&#10;Description générée automatiquement">
            <a:extLst>
              <a:ext uri="{FF2B5EF4-FFF2-40B4-BE49-F238E27FC236}">
                <a16:creationId xmlns:a16="http://schemas.microsoft.com/office/drawing/2014/main" id="{50770A68-BE53-6CCA-83AF-E1492D24F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7801" b="-3"/>
          <a:stretch/>
        </p:blipFill>
        <p:spPr>
          <a:xfrm>
            <a:off x="-19014" y="0"/>
            <a:ext cx="4150897" cy="3788669"/>
          </a:xfrm>
          <a:custGeom>
            <a:avLst/>
            <a:gdLst/>
            <a:ahLst/>
            <a:cxnLst/>
            <a:rect l="l" t="t" r="r" b="b"/>
            <a:pathLst>
              <a:path w="2981025" h="2720896">
                <a:moveTo>
                  <a:pt x="651328" y="0"/>
                </a:moveTo>
                <a:lnTo>
                  <a:pt x="2981025" y="0"/>
                </a:lnTo>
                <a:lnTo>
                  <a:pt x="2981025" y="1228194"/>
                </a:lnTo>
                <a:cubicBezTo>
                  <a:pt x="2981025" y="2052599"/>
                  <a:pt x="2312728" y="2720896"/>
                  <a:pt x="1488323" y="2720896"/>
                </a:cubicBezTo>
                <a:lnTo>
                  <a:pt x="0" y="2720896"/>
                </a:lnTo>
                <a:lnTo>
                  <a:pt x="0" y="1232572"/>
                </a:lnTo>
                <a:cubicBezTo>
                  <a:pt x="0" y="781726"/>
                  <a:pt x="199869" y="377566"/>
                  <a:pt x="515836" y="103866"/>
                </a:cubicBezTo>
                <a:close/>
              </a:path>
            </a:pathLst>
          </a:custGeom>
        </p:spPr>
      </p:pic>
      <p:pic>
        <p:nvPicPr>
          <p:cNvPr id="15" name="Espace réservé du contenu 14" descr="Une image contenant Snack, produits de boulangerie, nourriture, petit-déjeuner&#10;&#10;Description générée automatiquement">
            <a:extLst>
              <a:ext uri="{FF2B5EF4-FFF2-40B4-BE49-F238E27FC236}">
                <a16:creationId xmlns:a16="http://schemas.microsoft.com/office/drawing/2014/main" id="{7D3240F9-8F6D-EB5E-72FE-48D4BA32F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r="4" b="4"/>
          <a:stretch/>
        </p:blipFill>
        <p:spPr>
          <a:xfrm>
            <a:off x="8392291" y="-7476"/>
            <a:ext cx="3788670" cy="3788669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850E32A4-9478-00E9-997E-C9820D9C2493}"/>
              </a:ext>
            </a:extLst>
          </p:cNvPr>
          <p:cNvSpPr txBox="1">
            <a:spLocks/>
          </p:cNvSpPr>
          <p:nvPr/>
        </p:nvSpPr>
        <p:spPr>
          <a:xfrm>
            <a:off x="4494800" y="3862850"/>
            <a:ext cx="3159349" cy="1580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dirty="0"/>
              <a:t>ხაჭაპური</a:t>
            </a:r>
            <a:endParaRPr lang="fr-FR" dirty="0"/>
          </a:p>
          <a:p>
            <a:r>
              <a:rPr lang="en-US" dirty="0"/>
              <a:t>Khachapuri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1D043793-7F24-0B1F-2504-B13BC6ECE799}"/>
              </a:ext>
            </a:extLst>
          </p:cNvPr>
          <p:cNvSpPr txBox="1">
            <a:spLocks/>
          </p:cNvSpPr>
          <p:nvPr/>
        </p:nvSpPr>
        <p:spPr>
          <a:xfrm>
            <a:off x="9328124" y="3768788"/>
            <a:ext cx="3159349" cy="1580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dirty="0"/>
              <a:t>გოზინაყი</a:t>
            </a:r>
            <a:endParaRPr lang="fr-FR" dirty="0"/>
          </a:p>
          <a:p>
            <a:r>
              <a:rPr lang="en-US" dirty="0" err="1"/>
              <a:t>Gozinakhi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3580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179</Words>
  <Application>Microsoft Office PowerPoint</Application>
  <PresentationFormat>Grand écran</PresentationFormat>
  <Paragraphs>34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arial</vt:lpstr>
      <vt:lpstr>Gill Sans Nova</vt:lpstr>
      <vt:lpstr>TropicVTI</vt:lpstr>
      <vt:lpstr>ალილო Alilo, les fêtes de Noël en Géorgie</vt:lpstr>
      <vt:lpstr>სად არის საქართველო? Où se trouve la Géorgie ?</vt:lpstr>
      <vt:lpstr>Présentation PowerPoint</vt:lpstr>
      <vt:lpstr>ჩიჩილაკი Chichilaki</vt:lpstr>
      <vt:lpstr>  თოვლის ბაბუა’ Tovlis Babua</vt:lpstr>
      <vt:lpstr>ჩურჩხელა Tshurtshkhela</vt:lpstr>
      <vt:lpstr>მეკვლე Mekvele Inviter la personne aux “pieds heureux”</vt:lpstr>
      <vt:lpstr>ბედობა Bedoba Le « jour de chance »</vt:lpstr>
      <vt:lpstr>საცივი Satsivi</vt:lpstr>
      <vt:lpstr>ალილო Alilo</vt:lpstr>
      <vt:lpstr>ჩიჩილაკი Chichilaki</vt:lpstr>
      <vt:lpstr>Présentation PowerPoint</vt:lpstr>
      <vt:lpstr>მადლობა madloba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Alilo, le Noël géorgien</dc:title>
  <dc:creator>Lola Simonet</dc:creator>
  <cp:lastModifiedBy>Lola Simonet</cp:lastModifiedBy>
  <cp:revision>2</cp:revision>
  <dcterms:created xsi:type="dcterms:W3CDTF">2023-12-12T21:03:51Z</dcterms:created>
  <dcterms:modified xsi:type="dcterms:W3CDTF">2023-12-17T22:52:46Z</dcterms:modified>
</cp:coreProperties>
</file>