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M ZAYANA" initials="KZ" lastIdx="1" clrIdx="0">
    <p:extLst>
      <p:ext uri="{19B8F6BF-5375-455C-9EA6-DF929625EA0E}">
        <p15:presenceInfo xmlns:p15="http://schemas.microsoft.com/office/powerpoint/2012/main" userId="S-1-5-21-1616320312-2655828719-4280963109-13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2DA72-D36C-4408-B207-0EB7CDA40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50C2BD-5886-4FBB-A4D3-1C620B68E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A1E2E-1F53-4BA3-A1AD-008C89C0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54452-2A78-4331-95C6-F2CCE889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80162-2F28-43CB-A412-9DF26C89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9A8AC-852B-4030-B65F-5FA7573B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892AC5-0750-40DF-910E-A65811E7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96DF2-A4BE-4C5D-9E91-73BCA9DC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8DAA2-C393-41B0-B521-65B2B626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0B534-7AD1-4ED3-96F6-A8FDC224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EBD643-E08C-43EA-B835-F08234EF9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27660D-497D-4FE3-B89F-462EDF3D4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0FFD6A-703B-4FA4-B71E-93F52F2A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F8CC9-E64D-484E-8B32-50341EB8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3B609-6814-4C25-85E7-A9D6A852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79260-3BC8-4A3B-86EA-606FE75E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36B57-BBC0-42A2-AEB7-B11CF9792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D6CC9-0FD0-4093-9BBA-6F147111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E18FFF-3827-4BC1-830B-C905B2FD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40C74-E412-4FDB-BE63-867AA975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41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C465D-A81D-4C1E-9928-944C3530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65528-BC0B-4B82-84D7-D88946972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A0CE22-924B-44CE-B4F5-8BF6F9C9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E6939-25B9-410F-9BD7-919727A2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45B4E-F6B9-4356-9653-26A4B126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31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D9A41-492D-4BEB-B5AD-62C64B56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43A00-A2F4-4C3B-A362-077959617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45552F-EDBE-492E-9BB3-D571AFA51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32EF20-5259-4FED-AEDE-6ADCD37B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B113CA-8285-4FD4-B2ED-7B378F87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EE8CDB-3E35-434F-89B8-F0AA7AEF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41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6F0C4-D556-459B-B2BE-ACC52C57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A4325-3C9D-45C4-914D-B313C795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CD6AE1-28E8-4DB3-9721-A64CCEC0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91D838-C541-4651-8503-27FCD22DF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62FC85-1EBF-4D30-9609-1E3AE2494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2FE03B-13E6-4C1C-A3DE-8052459E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07BCA3-AF11-4F07-ACD2-32C64959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90D75E-E9A3-4919-81C2-C92F41B7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5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43072-29D2-4A4D-BF01-5DA6454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4E04C0-9B4D-47D7-8457-8EEA17EB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705D05-7CB9-40B2-8B7B-164321CE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C756DB-DEED-422C-AD61-C50C2D0E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6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4F2D5-4F57-43EA-8833-49D2AF9A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D531A1-37DC-47E4-A341-6D7E7FCA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633B77-C27C-456D-8091-6AEFCFB2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1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E557E-A1BE-42F7-BB3C-0D6A4B59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13563A-F567-49BD-8C48-106755DD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3596F8-DFE3-46C5-BB0D-2EFC6C88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51B56E-DC28-4BCF-BB90-BCC9E011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D43EA7-B0FE-464F-8B1F-8690EABF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965935-3C53-4CC7-AD7B-9E154B8D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F5F01-58BB-498F-9EFA-C704054C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453FD8-C315-4F9A-A83A-688B222D8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1834C6-CC00-49EE-AB47-562886BA0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4FCF06-2D2E-4C11-A632-9D6EF2CB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73AF4C-176D-48BA-83CE-F17BE420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AC416C-24B4-4E77-8FBB-31EEE11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2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B3D53-2EBA-41B5-9FF2-977F3A8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38E44C-824B-43C5-A795-E09C3022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DEAD2-930F-4049-A4C3-2C3A8F516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BAFE-D0CE-43B5-BCE9-6EC9C3CE9F72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A01FB-A18A-4D84-8E0F-AD5ADE941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30D1C7-9C23-481E-8323-8413943EA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7B11-DFE2-4968-9081-5988BAAC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AFAC2.FA4A8C8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C135E.ADEEBC7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B0350F-9063-4B45-BC8E-09C921B0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28" y="329203"/>
            <a:ext cx="10463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Je suis chef </a:t>
            </a:r>
            <a:r>
              <a:rPr kumimoji="0" lang="fr-FR" altLang="fr-FR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cheffe d’établissement 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 : je dois accorder les droits de « Rédacteur de projet ADAGE » à mes professeurs, et je ne dois pas oublier de valider leurs projets une fois renseignés  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Image 20">
            <a:extLst>
              <a:ext uri="{FF2B5EF4-FFF2-40B4-BE49-F238E27FC236}">
                <a16:creationId xmlns:a16="http://schemas.microsoft.com/office/drawing/2014/main" id="{92859302-C890-4ED1-A11C-1189D2FD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r="5534"/>
          <a:stretch>
            <a:fillRect/>
          </a:stretch>
        </p:blipFill>
        <p:spPr bwMode="auto">
          <a:xfrm>
            <a:off x="1501932" y="1357531"/>
            <a:ext cx="8454868" cy="45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4FAA023-8AA6-42DB-8D65-D6BE0DE4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D7C4F94-8E5B-48CA-9873-B84B6FE065FD}"/>
              </a:ext>
            </a:extLst>
          </p:cNvPr>
          <p:cNvGrpSpPr/>
          <p:nvPr/>
        </p:nvGrpSpPr>
        <p:grpSpPr>
          <a:xfrm>
            <a:off x="4820488" y="5200620"/>
            <a:ext cx="893233" cy="550333"/>
            <a:chOff x="2070100" y="1816100"/>
            <a:chExt cx="893233" cy="550333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950AF09E-00AE-42C0-9403-DB5F3B4287AF}"/>
                </a:ext>
              </a:extLst>
            </p:cNvPr>
            <p:cNvCxnSpPr/>
            <p:nvPr/>
          </p:nvCxnSpPr>
          <p:spPr>
            <a:xfrm flipH="1" flipV="1">
              <a:off x="2235200" y="1816100"/>
              <a:ext cx="728133" cy="550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C0C2C5B9-3E60-4257-AC73-EE87E16CF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100" y="2091266"/>
              <a:ext cx="893233" cy="275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DE3D085-BE0D-46E7-8E49-F67625343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4550" y="2366432"/>
              <a:ext cx="81068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45B17723-16BC-4088-96B0-A332E0777E2A}"/>
              </a:ext>
            </a:extLst>
          </p:cNvPr>
          <p:cNvSpPr txBox="1"/>
          <p:nvPr/>
        </p:nvSpPr>
        <p:spPr>
          <a:xfrm>
            <a:off x="5881083" y="5508463"/>
            <a:ext cx="3456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Noms des professeurs,</a:t>
            </a:r>
          </a:p>
          <a:p>
            <a:r>
              <a:rPr lang="fr-FR" dirty="0">
                <a:solidFill>
                  <a:srgbClr val="FF0000"/>
                </a:solidFill>
              </a:rPr>
              <a:t>dont celui ou celle, référente, à qui</a:t>
            </a:r>
          </a:p>
          <a:p>
            <a:r>
              <a:rPr lang="fr-FR" dirty="0">
                <a:solidFill>
                  <a:srgbClr val="FF0000"/>
                </a:solidFill>
              </a:rPr>
              <a:t>je délègue les droits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82FB01E-1739-4D9A-B55D-7B8FB6CBFCF3}"/>
              </a:ext>
            </a:extLst>
          </p:cNvPr>
          <p:cNvCxnSpPr>
            <a:cxnSpLocks/>
          </p:cNvCxnSpPr>
          <p:nvPr/>
        </p:nvCxnSpPr>
        <p:spPr>
          <a:xfrm flipH="1">
            <a:off x="9469989" y="2941815"/>
            <a:ext cx="1546354" cy="487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1CD0D9F-F0FA-478D-A69D-A4BEC2DD3964}"/>
              </a:ext>
            </a:extLst>
          </p:cNvPr>
          <p:cNvSpPr txBox="1"/>
          <p:nvPr/>
        </p:nvSpPr>
        <p:spPr>
          <a:xfrm>
            <a:off x="10038004" y="2539531"/>
            <a:ext cx="611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Bouton d’activation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0FC466-76D4-41F5-816B-EE95FB402712}"/>
              </a:ext>
            </a:extLst>
          </p:cNvPr>
          <p:cNvSpPr/>
          <p:nvPr/>
        </p:nvSpPr>
        <p:spPr>
          <a:xfrm>
            <a:off x="2525485" y="2399923"/>
            <a:ext cx="1669143" cy="5759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6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>
            <a:extLst>
              <a:ext uri="{FF2B5EF4-FFF2-40B4-BE49-F238E27FC236}">
                <a16:creationId xmlns:a16="http://schemas.microsoft.com/office/drawing/2014/main" id="{D5D03104-A76C-443F-83B2-843F72BB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287" y="608778"/>
            <a:ext cx="5961713" cy="224626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73100A9-F3C6-40AF-ABDE-9868D30A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0" y="3792331"/>
            <a:ext cx="5107702" cy="30081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427B9E9-10A3-42BD-B09C-C38FE50F7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0" y="284588"/>
            <a:ext cx="5809497" cy="2601765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7505335-85A6-4667-876D-89890B32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608" y="101025"/>
            <a:ext cx="2417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Je suis professeur (1/3)»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084129-2053-47A4-B1FF-C3E168BB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91B0C25-844B-4449-9643-2E37D9EE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13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E325A5F-640C-4054-8E81-CD8C648B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92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71D196B-A332-40B7-BB92-19C9DBEF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44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6571FED-37D8-4378-97D7-5B9E30F6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13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D6C4063-61B4-483E-926B-571F469FB60D}"/>
              </a:ext>
            </a:extLst>
          </p:cNvPr>
          <p:cNvSpPr/>
          <p:nvPr/>
        </p:nvSpPr>
        <p:spPr>
          <a:xfrm>
            <a:off x="4989197" y="2583649"/>
            <a:ext cx="738716" cy="309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5643F5F-CCA5-446E-A655-CCE15FFF6C49}"/>
              </a:ext>
            </a:extLst>
          </p:cNvPr>
          <p:cNvCxnSpPr>
            <a:cxnSpLocks/>
          </p:cNvCxnSpPr>
          <p:nvPr/>
        </p:nvCxnSpPr>
        <p:spPr>
          <a:xfrm flipV="1">
            <a:off x="1618997" y="2863985"/>
            <a:ext cx="0" cy="21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ED826E0-6C05-4498-8031-34A7DD9F606B}"/>
              </a:ext>
            </a:extLst>
          </p:cNvPr>
          <p:cNvCxnSpPr>
            <a:cxnSpLocks/>
          </p:cNvCxnSpPr>
          <p:nvPr/>
        </p:nvCxnSpPr>
        <p:spPr>
          <a:xfrm flipH="1" flipV="1">
            <a:off x="8843276" y="1239126"/>
            <a:ext cx="974483" cy="203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7E16B15-41C0-409B-BD52-34CF75091DB6}"/>
              </a:ext>
            </a:extLst>
          </p:cNvPr>
          <p:cNvSpPr txBox="1"/>
          <p:nvPr/>
        </p:nvSpPr>
        <p:spPr>
          <a:xfrm>
            <a:off x="9144536" y="3453939"/>
            <a:ext cx="286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Dans l’onglet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« les participants » je me cherche dans la liste des professeurs coordonnateurs, puis je renseigne la rubrique « les classes engagées »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F143DBE-5D54-4729-A033-719D25312E63}"/>
              </a:ext>
            </a:extLst>
          </p:cNvPr>
          <p:cNvSpPr txBox="1"/>
          <p:nvPr/>
        </p:nvSpPr>
        <p:spPr>
          <a:xfrm>
            <a:off x="5338429" y="3888004"/>
            <a:ext cx="350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Je crée un projet pour les « spé Maths » et un pour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les « non spé Maths »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9E7101B-6B25-46E8-8A7B-260703581A23}"/>
              </a:ext>
            </a:extLst>
          </p:cNvPr>
          <p:cNvCxnSpPr>
            <a:cxnSpLocks/>
          </p:cNvCxnSpPr>
          <p:nvPr/>
        </p:nvCxnSpPr>
        <p:spPr>
          <a:xfrm flipH="1">
            <a:off x="4194165" y="4189646"/>
            <a:ext cx="1208096" cy="46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F6A29C7-CA97-4C66-BDD2-B85F58E90070}"/>
              </a:ext>
            </a:extLst>
          </p:cNvPr>
          <p:cNvSpPr/>
          <p:nvPr/>
        </p:nvSpPr>
        <p:spPr>
          <a:xfrm>
            <a:off x="5482323" y="408070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6FCE987-CBED-476D-A6F2-C60EC2032064}"/>
              </a:ext>
            </a:extLst>
          </p:cNvPr>
          <p:cNvSpPr/>
          <p:nvPr/>
        </p:nvSpPr>
        <p:spPr>
          <a:xfrm>
            <a:off x="323038" y="3733431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EFAD40F-E560-47A0-BD7C-5F633933F57C}"/>
              </a:ext>
            </a:extLst>
          </p:cNvPr>
          <p:cNvSpPr/>
          <p:nvPr/>
        </p:nvSpPr>
        <p:spPr>
          <a:xfrm>
            <a:off x="11604251" y="565252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E9D94F-C855-4746-A146-F22D56EC93BF}"/>
              </a:ext>
            </a:extLst>
          </p:cNvPr>
          <p:cNvSpPr txBox="1"/>
          <p:nvPr/>
        </p:nvSpPr>
        <p:spPr>
          <a:xfrm>
            <a:off x="91008" y="3078001"/>
            <a:ext cx="380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Liste des (nombreux) projets.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J’y cherche les « Olympiades de mathématiques »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E35C424-FF0E-41CB-BBE2-94181FF2BAB0}"/>
              </a:ext>
            </a:extLst>
          </p:cNvPr>
          <p:cNvSpPr txBox="1"/>
          <p:nvPr/>
        </p:nvSpPr>
        <p:spPr>
          <a:xfrm>
            <a:off x="4444952" y="3272180"/>
            <a:ext cx="1960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Je clique pour m’inscrire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7AF5DCD-0793-4709-A8DC-25B8FACD854D}"/>
              </a:ext>
            </a:extLst>
          </p:cNvPr>
          <p:cNvCxnSpPr>
            <a:cxnSpLocks/>
          </p:cNvCxnSpPr>
          <p:nvPr/>
        </p:nvCxnSpPr>
        <p:spPr>
          <a:xfrm flipV="1">
            <a:off x="5309368" y="2947663"/>
            <a:ext cx="17289" cy="33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7BC4672-4036-4C0F-A866-A2DFA3858824}"/>
              </a:ext>
            </a:extLst>
          </p:cNvPr>
          <p:cNvSpPr txBox="1"/>
          <p:nvPr/>
        </p:nvSpPr>
        <p:spPr>
          <a:xfrm>
            <a:off x="5353441" y="4906845"/>
            <a:ext cx="350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Je renseigne le titre du projet « Olympiades de Mathématiques »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La description :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« Participation au concours »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Le domaine : « Culture scientifique… »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9436A327-931F-4EFE-B0F7-1BF082389355}"/>
              </a:ext>
            </a:extLst>
          </p:cNvPr>
          <p:cNvCxnSpPr>
            <a:cxnSpLocks/>
          </p:cNvCxnSpPr>
          <p:nvPr/>
        </p:nvCxnSpPr>
        <p:spPr>
          <a:xfrm flipH="1" flipV="1">
            <a:off x="2937234" y="4866578"/>
            <a:ext cx="2396145" cy="32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EE8CBFD3-4549-4813-9B9B-EDE9221D44E7}"/>
              </a:ext>
            </a:extLst>
          </p:cNvPr>
          <p:cNvCxnSpPr>
            <a:cxnSpLocks/>
          </p:cNvCxnSpPr>
          <p:nvPr/>
        </p:nvCxnSpPr>
        <p:spPr>
          <a:xfrm flipH="1" flipV="1">
            <a:off x="2369118" y="4987597"/>
            <a:ext cx="2940250" cy="203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D069552A-2ACD-4C5F-AB4F-2A6D2DD1A3A6}"/>
              </a:ext>
            </a:extLst>
          </p:cNvPr>
          <p:cNvCxnSpPr>
            <a:cxnSpLocks/>
          </p:cNvCxnSpPr>
          <p:nvPr/>
        </p:nvCxnSpPr>
        <p:spPr>
          <a:xfrm flipH="1">
            <a:off x="3129607" y="5210195"/>
            <a:ext cx="2179761" cy="5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id="{632817D6-65E9-4D80-9CD3-EA4954DC0F3C}"/>
              </a:ext>
            </a:extLst>
          </p:cNvPr>
          <p:cNvSpPr/>
          <p:nvPr/>
        </p:nvSpPr>
        <p:spPr>
          <a:xfrm>
            <a:off x="4820876" y="6515426"/>
            <a:ext cx="738716" cy="309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1FD4CFB8-7297-43A0-80C2-7209388F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0588" r="6195"/>
          <a:stretch>
            <a:fillRect/>
          </a:stretch>
        </p:blipFill>
        <p:spPr bwMode="auto">
          <a:xfrm>
            <a:off x="6493589" y="1760342"/>
            <a:ext cx="5435811" cy="31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7">
            <a:extLst>
              <a:ext uri="{FF2B5EF4-FFF2-40B4-BE49-F238E27FC236}">
                <a16:creationId xmlns:a16="http://schemas.microsoft.com/office/drawing/2014/main" id="{34DE3F47-3BA1-42D9-BB34-11CF913F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r="5202"/>
          <a:stretch>
            <a:fillRect/>
          </a:stretch>
        </p:blipFill>
        <p:spPr bwMode="auto">
          <a:xfrm>
            <a:off x="651956" y="682674"/>
            <a:ext cx="5157223" cy="27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7505335-85A6-4667-876D-89890B32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600" y="622820"/>
            <a:ext cx="2417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Je suis professeur (2/3)»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91B0C25-844B-4449-9643-2E37D9EE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0" y="98838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E325A5F-640C-4054-8E81-CD8C648B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0" y="132620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71D196B-A332-40B7-BB92-19C9DBEF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0" y="162147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6571FED-37D8-4378-97D7-5B9E30F6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00" y="193834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2898346-3EF7-4ABA-8681-065A75115A47}"/>
              </a:ext>
            </a:extLst>
          </p:cNvPr>
          <p:cNvCxnSpPr>
            <a:cxnSpLocks/>
          </p:cNvCxnSpPr>
          <p:nvPr/>
        </p:nvCxnSpPr>
        <p:spPr>
          <a:xfrm flipH="1">
            <a:off x="1698698" y="1635450"/>
            <a:ext cx="273881" cy="13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5C407CA-1E00-4971-920A-60A0DA4CD777}"/>
              </a:ext>
            </a:extLst>
          </p:cNvPr>
          <p:cNvSpPr txBox="1"/>
          <p:nvPr/>
        </p:nvSpPr>
        <p:spPr>
          <a:xfrm>
            <a:off x="1698696" y="930697"/>
            <a:ext cx="358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J’ajoute les noms de mes collègues</a:t>
            </a:r>
          </a:p>
          <a:p>
            <a:r>
              <a:rPr lang="fr-FR" dirty="0">
                <a:solidFill>
                  <a:srgbClr val="FF0000"/>
                </a:solidFill>
              </a:rPr>
              <a:t>responsables de telle ou telle classe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4ACA2A2-9972-4EAA-A5A6-01A3FFF1C571}"/>
              </a:ext>
            </a:extLst>
          </p:cNvPr>
          <p:cNvSpPr/>
          <p:nvPr/>
        </p:nvSpPr>
        <p:spPr>
          <a:xfrm>
            <a:off x="2652704" y="2558081"/>
            <a:ext cx="613834" cy="709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E75957D-3136-4028-8158-EE354BA76AB8}"/>
              </a:ext>
            </a:extLst>
          </p:cNvPr>
          <p:cNvGrpSpPr/>
          <p:nvPr/>
        </p:nvGrpSpPr>
        <p:grpSpPr>
          <a:xfrm>
            <a:off x="655052" y="2914742"/>
            <a:ext cx="3679084" cy="1583238"/>
            <a:chOff x="3408000" y="4716328"/>
            <a:chExt cx="3679084" cy="1583238"/>
          </a:xfrm>
        </p:grpSpPr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2F696674-9FCB-4867-8D2A-96294F7A4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91617" y="4716328"/>
              <a:ext cx="1119479" cy="951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69239AF9-682E-4841-9F50-10A32FEBF3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5527" y="4803811"/>
              <a:ext cx="1237273" cy="805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1A44B6CB-57FE-49D5-8CE5-0EC3D27D74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9093" y="4949711"/>
              <a:ext cx="1352003" cy="717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4873769-BA67-4FB7-AE27-45945E37CE26}"/>
                </a:ext>
              </a:extLst>
            </p:cNvPr>
            <p:cNvSpPr txBox="1"/>
            <p:nvPr/>
          </p:nvSpPr>
          <p:spPr>
            <a:xfrm>
              <a:off x="3408000" y="5653235"/>
              <a:ext cx="36790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Mes élèves et ceux de mes collègues,</a:t>
              </a:r>
            </a:p>
            <a:p>
              <a:r>
                <a:rPr lang="fr-FR" dirty="0">
                  <a:solidFill>
                    <a:srgbClr val="FF0000"/>
                  </a:solidFill>
                </a:rPr>
                <a:t>dont je coche ou décoche les noms</a:t>
              </a:r>
            </a:p>
          </p:txBody>
        </p:sp>
      </p:grpSp>
      <p:sp>
        <p:nvSpPr>
          <p:cNvPr id="42" name="Ellipse 41">
            <a:extLst>
              <a:ext uri="{FF2B5EF4-FFF2-40B4-BE49-F238E27FC236}">
                <a16:creationId xmlns:a16="http://schemas.microsoft.com/office/drawing/2014/main" id="{49C1CB1B-CF66-44F3-BF51-114C3A3B47B9}"/>
              </a:ext>
            </a:extLst>
          </p:cNvPr>
          <p:cNvSpPr/>
          <p:nvPr/>
        </p:nvSpPr>
        <p:spPr>
          <a:xfrm>
            <a:off x="5251492" y="3142589"/>
            <a:ext cx="613834" cy="309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2F5CDB2-5A5B-4A69-B404-4865AB815E41}"/>
              </a:ext>
            </a:extLst>
          </p:cNvPr>
          <p:cNvSpPr/>
          <p:nvPr/>
        </p:nvSpPr>
        <p:spPr>
          <a:xfrm>
            <a:off x="10899891" y="2167830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42DDE4-9DC0-44F7-8AE3-00DA86139F7F}"/>
              </a:ext>
            </a:extLst>
          </p:cNvPr>
          <p:cNvSpPr/>
          <p:nvPr/>
        </p:nvSpPr>
        <p:spPr>
          <a:xfrm>
            <a:off x="5369467" y="702683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009B1EF-59E8-4F21-B150-36AE70041C52}"/>
              </a:ext>
            </a:extLst>
          </p:cNvPr>
          <p:cNvSpPr txBox="1"/>
          <p:nvPr/>
        </p:nvSpPr>
        <p:spPr>
          <a:xfrm>
            <a:off x="4464826" y="3467653"/>
            <a:ext cx="216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J’enregistre ma saisie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2B2613DA-A72D-44B3-BEAF-CED937377989}"/>
              </a:ext>
            </a:extLst>
          </p:cNvPr>
          <p:cNvCxnSpPr>
            <a:cxnSpLocks/>
          </p:cNvCxnSpPr>
          <p:nvPr/>
        </p:nvCxnSpPr>
        <p:spPr>
          <a:xfrm flipH="1" flipV="1">
            <a:off x="7277434" y="3572866"/>
            <a:ext cx="966234" cy="150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496FE2DB-074F-42FF-A90F-A76D78BE60CE}"/>
              </a:ext>
            </a:extLst>
          </p:cNvPr>
          <p:cNvSpPr txBox="1"/>
          <p:nvPr/>
        </p:nvSpPr>
        <p:spPr>
          <a:xfrm>
            <a:off x="6954878" y="5270893"/>
            <a:ext cx="4707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L’avis est consultatif. Mon chef a bien conscience que</a:t>
            </a:r>
          </a:p>
          <a:p>
            <a:r>
              <a:rPr lang="fr-FR" sz="1400" dirty="0">
                <a:solidFill>
                  <a:srgbClr val="FF0000"/>
                </a:solidFill>
              </a:rPr>
              <a:t>les élèves et professeurs sont mobilisés et en tient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grand compte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1) pour préparer et faire préparer très en amont l’événement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2) pour sécuriser les agendas du 18 mars (le 17 en Polynésie française)  </a:t>
            </a:r>
          </a:p>
        </p:txBody>
      </p:sp>
    </p:spTree>
    <p:extLst>
      <p:ext uri="{BB962C8B-B14F-4D97-AF65-F5344CB8AC3E}">
        <p14:creationId xmlns:p14="http://schemas.microsoft.com/office/powerpoint/2010/main" val="127565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23939D81-0B15-4A10-A977-40BBDC09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4" y="1235860"/>
            <a:ext cx="9412643" cy="3318261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7505335-85A6-4667-876D-89890B32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61" y="387347"/>
            <a:ext cx="24179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Je suis professeur (</a:t>
            </a:r>
            <a:r>
              <a:rPr lang="fr-FR" altLang="fr-FR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/3)»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3AFA67-2367-4387-ACF2-BD11D336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8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084129-2053-47A4-B1FF-C3E168BB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91B0C25-844B-4449-9643-2E37D9EE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E325A5F-640C-4054-8E81-CD8C648B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07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71D196B-A332-40B7-BB92-19C9DBEF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0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6571FED-37D8-4378-97D7-5B9E30F6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28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8C0564D-9366-4E71-948B-503A6AA1AEED}"/>
              </a:ext>
            </a:extLst>
          </p:cNvPr>
          <p:cNvSpPr/>
          <p:nvPr/>
        </p:nvSpPr>
        <p:spPr>
          <a:xfrm>
            <a:off x="1849602" y="1535663"/>
            <a:ext cx="2272232" cy="369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E688777-29CD-4859-9669-B5BB18C40720}"/>
              </a:ext>
            </a:extLst>
          </p:cNvPr>
          <p:cNvSpPr/>
          <p:nvPr/>
        </p:nvSpPr>
        <p:spPr>
          <a:xfrm>
            <a:off x="4229646" y="3132178"/>
            <a:ext cx="3169960" cy="8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D2F5CDB2-5A5B-4A69-B404-4865AB815E41}"/>
              </a:ext>
            </a:extLst>
          </p:cNvPr>
          <p:cNvSpPr/>
          <p:nvPr/>
        </p:nvSpPr>
        <p:spPr>
          <a:xfrm>
            <a:off x="10114263" y="1171042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8A7FF42-E8A0-49E1-8703-C08716EED3DF}"/>
              </a:ext>
            </a:extLst>
          </p:cNvPr>
          <p:cNvSpPr txBox="1"/>
          <p:nvPr/>
        </p:nvSpPr>
        <p:spPr>
          <a:xfrm>
            <a:off x="550561" y="5168944"/>
            <a:ext cx="1088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Je peux revenir ultérieurement et modifier les informations dans l’onglet « Volet culturel du projet d’établissement », puis en cliquant sur la parti bleue</a:t>
            </a:r>
          </a:p>
        </p:txBody>
      </p:sp>
    </p:spTree>
    <p:extLst>
      <p:ext uri="{BB962C8B-B14F-4D97-AF65-F5344CB8AC3E}">
        <p14:creationId xmlns:p14="http://schemas.microsoft.com/office/powerpoint/2010/main" val="13581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64CAA56-A67B-4136-9110-12D9ABE7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401" y="689530"/>
            <a:ext cx="6352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Je suis IA-IPR » : Je demande un accès en qualité de membre académique de commission (si je ne le suis déjà) (doubler d’un email à KZ)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puis je peux consulter le tableau de bord de mon académie et extraire les listings en temps réel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A17B57-9B3C-473B-ADD7-1F34249AA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0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4E3A3D-9A59-4DD3-B7AA-B87C1F899A8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9" y="464927"/>
            <a:ext cx="4456938" cy="337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Image 21">
            <a:extLst>
              <a:ext uri="{FF2B5EF4-FFF2-40B4-BE49-F238E27FC236}">
                <a16:creationId xmlns:a16="http://schemas.microsoft.com/office/drawing/2014/main" id="{C7F0E2BB-E761-41E6-A343-3A2FB5DF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0980" r="5313"/>
          <a:stretch>
            <a:fillRect/>
          </a:stretch>
        </p:blipFill>
        <p:spPr bwMode="auto">
          <a:xfrm>
            <a:off x="3197925" y="2493291"/>
            <a:ext cx="6493627" cy="37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76B008-46D1-486F-95F4-6F41AD90B2E0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9" y="4224020"/>
            <a:ext cx="5760720" cy="2067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FC05440-B5AA-42E2-8CDD-AD80BBE767D7}"/>
              </a:ext>
            </a:extLst>
          </p:cNvPr>
          <p:cNvCxnSpPr/>
          <p:nvPr/>
        </p:nvCxnSpPr>
        <p:spPr>
          <a:xfrm>
            <a:off x="10869283" y="3692106"/>
            <a:ext cx="491706" cy="130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4C0DB12-D130-43D8-BA53-3DA6701C28CD}"/>
              </a:ext>
            </a:extLst>
          </p:cNvPr>
          <p:cNvSpPr txBox="1"/>
          <p:nvPr/>
        </p:nvSpPr>
        <p:spPr>
          <a:xfrm>
            <a:off x="9927828" y="3244334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Extraction de fichiers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0DDE81-6C2C-443D-84AB-AAF81F877A60}"/>
              </a:ext>
            </a:extLst>
          </p:cNvPr>
          <p:cNvSpPr/>
          <p:nvPr/>
        </p:nvSpPr>
        <p:spPr>
          <a:xfrm>
            <a:off x="4071183" y="572712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3E8DAB1-E640-40D0-9680-1445F42D0C26}"/>
              </a:ext>
            </a:extLst>
          </p:cNvPr>
          <p:cNvSpPr/>
          <p:nvPr/>
        </p:nvSpPr>
        <p:spPr>
          <a:xfrm>
            <a:off x="9154489" y="2498210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0F3ECC3-6ADE-420D-AE47-B17B28CF0904}"/>
              </a:ext>
            </a:extLst>
          </p:cNvPr>
          <p:cNvSpPr/>
          <p:nvPr/>
        </p:nvSpPr>
        <p:spPr>
          <a:xfrm>
            <a:off x="11623110" y="4213740"/>
            <a:ext cx="456269" cy="425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3803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334</Words>
  <Application>Microsoft Office PowerPoint</Application>
  <PresentationFormat>Grand écran</PresentationFormat>
  <Paragraphs>43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KARIM ZAYANA</dc:creator>
  <cp:lastModifiedBy>KARIM ZAYANA</cp:lastModifiedBy>
  <cp:revision>33</cp:revision>
  <dcterms:created xsi:type="dcterms:W3CDTF">2025-01-09T06:05:46Z</dcterms:created>
  <dcterms:modified xsi:type="dcterms:W3CDTF">2025-09-15T14:51:06Z</dcterms:modified>
</cp:coreProperties>
</file>